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8"/>
  </p:notesMasterIdLst>
  <p:sldIdLst>
    <p:sldId id="258" r:id="rId3"/>
    <p:sldId id="420" r:id="rId4"/>
    <p:sldId id="367" r:id="rId5"/>
    <p:sldId id="410" r:id="rId6"/>
    <p:sldId id="267" r:id="rId7"/>
    <p:sldId id="346" r:id="rId8"/>
    <p:sldId id="362" r:id="rId9"/>
    <p:sldId id="361" r:id="rId10"/>
    <p:sldId id="417" r:id="rId11"/>
    <p:sldId id="360" r:id="rId12"/>
    <p:sldId id="363" r:id="rId13"/>
    <p:sldId id="368" r:id="rId14"/>
    <p:sldId id="412" r:id="rId15"/>
    <p:sldId id="419" r:id="rId16"/>
    <p:sldId id="405" r:id="rId17"/>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49F"/>
    <a:srgbClr val="313131"/>
    <a:srgbClr val="E1F0F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E8CD88-40D4-4A45-9422-5F9186A5022B}" v="891" dt="2025-04-07T17:37:00.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3447" autoAdjust="0"/>
  </p:normalViewPr>
  <p:slideViewPr>
    <p:cSldViewPr snapToGrid="0" snapToObjects="1">
      <p:cViewPr varScale="1">
        <p:scale>
          <a:sx n="51" d="100"/>
          <a:sy n="51" d="100"/>
        </p:scale>
        <p:origin x="1256" y="264"/>
      </p:cViewPr>
      <p:guideLst/>
    </p:cSldViewPr>
  </p:slideViewPr>
  <p:notesTextViewPr>
    <p:cViewPr>
      <p:scale>
        <a:sx n="200" d="100"/>
        <a:sy n="200" d="100"/>
      </p:scale>
      <p:origin x="0" y="0"/>
    </p:cViewPr>
  </p:notesTextViewPr>
  <p:sorterViewPr>
    <p:cViewPr varScale="1">
      <p:scale>
        <a:sx n="100" d="100"/>
        <a:sy n="100" d="100"/>
      </p:scale>
      <p:origin x="0" y="-4296"/>
    </p:cViewPr>
  </p:sorterViewPr>
  <p:notesViewPr>
    <p:cSldViewPr snapToGrid="0" snapToObjects="1">
      <p:cViewPr>
        <p:scale>
          <a:sx n="70" d="100"/>
          <a:sy n="70" d="100"/>
        </p:scale>
        <p:origin x="2252" y="-8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Cooper" userId="6d7e2d1a97d06a3c" providerId="LiveId" clId="{9BE8CD88-40D4-4A45-9422-5F9186A5022B}"/>
    <pc:docChg chg="custSel addSld delSld modSld sldOrd">
      <pc:chgData name="Kathryn Cooper" userId="6d7e2d1a97d06a3c" providerId="LiveId" clId="{9BE8CD88-40D4-4A45-9422-5F9186A5022B}" dt="2025-04-07T17:37:00.341" v="2846" actId="5793"/>
      <pc:docMkLst>
        <pc:docMk/>
      </pc:docMkLst>
      <pc:sldChg chg="modSp mod modNotesTx">
        <pc:chgData name="Kathryn Cooper" userId="6d7e2d1a97d06a3c" providerId="LiveId" clId="{9BE8CD88-40D4-4A45-9422-5F9186A5022B}" dt="2025-04-07T17:30:15.547" v="2717" actId="6549"/>
        <pc:sldMkLst>
          <pc:docMk/>
          <pc:sldMk cId="1246243697" sldId="258"/>
        </pc:sldMkLst>
        <pc:spChg chg="mod">
          <ac:chgData name="Kathryn Cooper" userId="6d7e2d1a97d06a3c" providerId="LiveId" clId="{9BE8CD88-40D4-4A45-9422-5F9186A5022B}" dt="2025-04-07T15:10:19.110" v="24" actId="20577"/>
          <ac:spMkLst>
            <pc:docMk/>
            <pc:sldMk cId="1246243697" sldId="258"/>
            <ac:spMk id="22" creationId="{6B2905D1-DCF3-F24F-801C-6A5E12C50766}"/>
          </ac:spMkLst>
        </pc:spChg>
      </pc:sldChg>
      <pc:sldChg chg="modSp mod modNotesTx">
        <pc:chgData name="Kathryn Cooper" userId="6d7e2d1a97d06a3c" providerId="LiveId" clId="{9BE8CD88-40D4-4A45-9422-5F9186A5022B}" dt="2025-04-07T17:30:42.471" v="2721" actId="6549"/>
        <pc:sldMkLst>
          <pc:docMk/>
          <pc:sldMk cId="2595837957" sldId="267"/>
        </pc:sldMkLst>
        <pc:spChg chg="mod">
          <ac:chgData name="Kathryn Cooper" userId="6d7e2d1a97d06a3c" providerId="LiveId" clId="{9BE8CD88-40D4-4A45-9422-5F9186A5022B}" dt="2025-04-07T16:04:02.024" v="1403" actId="20577"/>
          <ac:spMkLst>
            <pc:docMk/>
            <pc:sldMk cId="2595837957" sldId="267"/>
            <ac:spMk id="2" creationId="{E0572DB7-4E74-4043-AA8C-B8537BAA6ADA}"/>
          </ac:spMkLst>
        </pc:spChg>
      </pc:sldChg>
      <pc:sldChg chg="del">
        <pc:chgData name="Kathryn Cooper" userId="6d7e2d1a97d06a3c" providerId="LiveId" clId="{9BE8CD88-40D4-4A45-9422-5F9186A5022B}" dt="2025-04-07T15:28:17.782" v="497" actId="47"/>
        <pc:sldMkLst>
          <pc:docMk/>
          <pc:sldMk cId="787963946" sldId="325"/>
        </pc:sldMkLst>
      </pc:sldChg>
      <pc:sldChg chg="del">
        <pc:chgData name="Kathryn Cooper" userId="6d7e2d1a97d06a3c" providerId="LiveId" clId="{9BE8CD88-40D4-4A45-9422-5F9186A5022B}" dt="2025-04-07T16:02:00.719" v="1369" actId="47"/>
        <pc:sldMkLst>
          <pc:docMk/>
          <pc:sldMk cId="1281703765" sldId="341"/>
        </pc:sldMkLst>
      </pc:sldChg>
      <pc:sldChg chg="add modNotesTx">
        <pc:chgData name="Kathryn Cooper" userId="6d7e2d1a97d06a3c" providerId="LiveId" clId="{9BE8CD88-40D4-4A45-9422-5F9186A5022B}" dt="2025-04-07T17:30:47.517" v="2722" actId="6549"/>
        <pc:sldMkLst>
          <pc:docMk/>
          <pc:sldMk cId="4865237" sldId="346"/>
        </pc:sldMkLst>
      </pc:sldChg>
      <pc:sldChg chg="addSp delSp modSp del mod ord">
        <pc:chgData name="Kathryn Cooper" userId="6d7e2d1a97d06a3c" providerId="LiveId" clId="{9BE8CD88-40D4-4A45-9422-5F9186A5022B}" dt="2025-04-07T16:09:12.879" v="1613" actId="2696"/>
        <pc:sldMkLst>
          <pc:docMk/>
          <pc:sldMk cId="2616148211" sldId="346"/>
        </pc:sldMkLst>
        <pc:spChg chg="add mod">
          <ac:chgData name="Kathryn Cooper" userId="6d7e2d1a97d06a3c" providerId="LiveId" clId="{9BE8CD88-40D4-4A45-9422-5F9186A5022B}" dt="2025-04-07T15:35:33.855" v="644" actId="1076"/>
          <ac:spMkLst>
            <pc:docMk/>
            <pc:sldMk cId="2616148211" sldId="346"/>
            <ac:spMk id="14" creationId="{25B66511-43CD-9876-7859-07D55FDC57F8}"/>
          </ac:spMkLst>
        </pc:spChg>
        <pc:spChg chg="add mod">
          <ac:chgData name="Kathryn Cooper" userId="6d7e2d1a97d06a3c" providerId="LiveId" clId="{9BE8CD88-40D4-4A45-9422-5F9186A5022B}" dt="2025-04-07T15:37:29.510" v="730" actId="122"/>
          <ac:spMkLst>
            <pc:docMk/>
            <pc:sldMk cId="2616148211" sldId="346"/>
            <ac:spMk id="22" creationId="{3DABCAA7-2D47-6FEA-4E98-8197104A9263}"/>
          </ac:spMkLst>
        </pc:spChg>
        <pc:spChg chg="mod">
          <ac:chgData name="Kathryn Cooper" userId="6d7e2d1a97d06a3c" providerId="LiveId" clId="{9BE8CD88-40D4-4A45-9422-5F9186A5022B}" dt="2025-04-07T15:38:01.603" v="733" actId="1076"/>
          <ac:spMkLst>
            <pc:docMk/>
            <pc:sldMk cId="2616148211" sldId="346"/>
            <ac:spMk id="12299" creationId="{D6F5C2DD-B51F-25C4-4DCE-C774A92DD312}"/>
          </ac:spMkLst>
        </pc:spChg>
        <pc:picChg chg="mod">
          <ac:chgData name="Kathryn Cooper" userId="6d7e2d1a97d06a3c" providerId="LiveId" clId="{9BE8CD88-40D4-4A45-9422-5F9186A5022B}" dt="2025-04-07T15:29:14.651" v="554" actId="1076"/>
          <ac:picMkLst>
            <pc:docMk/>
            <pc:sldMk cId="2616148211" sldId="346"/>
            <ac:picMk id="4" creationId="{43315464-2F7F-484F-82B0-D445F95660B9}"/>
          </ac:picMkLst>
        </pc:picChg>
        <pc:picChg chg="add mod">
          <ac:chgData name="Kathryn Cooper" userId="6d7e2d1a97d06a3c" providerId="LiveId" clId="{9BE8CD88-40D4-4A45-9422-5F9186A5022B}" dt="2025-04-07T15:31:00.974" v="558" actId="962"/>
          <ac:picMkLst>
            <pc:docMk/>
            <pc:sldMk cId="2616148211" sldId="346"/>
            <ac:picMk id="7" creationId="{3EEB3EF1-DCEC-A099-9FC8-A08A17B0C709}"/>
          </ac:picMkLst>
        </pc:picChg>
        <pc:picChg chg="add del mod">
          <ac:chgData name="Kathryn Cooper" userId="6d7e2d1a97d06a3c" providerId="LiveId" clId="{9BE8CD88-40D4-4A45-9422-5F9186A5022B}" dt="2025-04-07T15:35:13.557" v="638" actId="478"/>
          <ac:picMkLst>
            <pc:docMk/>
            <pc:sldMk cId="2616148211" sldId="346"/>
            <ac:picMk id="19" creationId="{073CCE16-DFC7-95B7-B58A-86C5A208CA18}"/>
          </ac:picMkLst>
        </pc:picChg>
        <pc:picChg chg="add mod">
          <ac:chgData name="Kathryn Cooper" userId="6d7e2d1a97d06a3c" providerId="LiveId" clId="{9BE8CD88-40D4-4A45-9422-5F9186A5022B}" dt="2025-04-07T15:37:19.706" v="729" actId="1076"/>
          <ac:picMkLst>
            <pc:docMk/>
            <pc:sldMk cId="2616148211" sldId="346"/>
            <ac:picMk id="21" creationId="{41C66603-DFB4-FC65-373E-3F6730801021}"/>
          </ac:picMkLst>
        </pc:picChg>
      </pc:sldChg>
      <pc:sldChg chg="del">
        <pc:chgData name="Kathryn Cooper" userId="6d7e2d1a97d06a3c" providerId="LiveId" clId="{9BE8CD88-40D4-4A45-9422-5F9186A5022B}" dt="2025-04-07T16:02:03.824" v="1370" actId="47"/>
        <pc:sldMkLst>
          <pc:docMk/>
          <pc:sldMk cId="3670451253" sldId="355"/>
        </pc:sldMkLst>
      </pc:sldChg>
      <pc:sldChg chg="modSp mod ord modAnim modNotesTx">
        <pc:chgData name="Kathryn Cooper" userId="6d7e2d1a97d06a3c" providerId="LiveId" clId="{9BE8CD88-40D4-4A45-9422-5F9186A5022B}" dt="2025-04-07T17:31:08.364" v="2726" actId="6549"/>
        <pc:sldMkLst>
          <pc:docMk/>
          <pc:sldMk cId="3115562616" sldId="360"/>
        </pc:sldMkLst>
        <pc:spChg chg="mod">
          <ac:chgData name="Kathryn Cooper" userId="6d7e2d1a97d06a3c" providerId="LiveId" clId="{9BE8CD88-40D4-4A45-9422-5F9186A5022B}" dt="2025-04-07T16:10:31.183" v="1640" actId="20577"/>
          <ac:spMkLst>
            <pc:docMk/>
            <pc:sldMk cId="3115562616" sldId="360"/>
            <ac:spMk id="5" creationId="{00000000-0000-0000-0000-000000000000}"/>
          </ac:spMkLst>
        </pc:spChg>
        <pc:spChg chg="mod">
          <ac:chgData name="Kathryn Cooper" userId="6d7e2d1a97d06a3c" providerId="LiveId" clId="{9BE8CD88-40D4-4A45-9422-5F9186A5022B}" dt="2025-04-07T16:10:01.510" v="1618" actId="1076"/>
          <ac:spMkLst>
            <pc:docMk/>
            <pc:sldMk cId="3115562616" sldId="360"/>
            <ac:spMk id="7" creationId="{00000000-0000-0000-0000-000000000000}"/>
          </ac:spMkLst>
        </pc:spChg>
        <pc:spChg chg="mod">
          <ac:chgData name="Kathryn Cooper" userId="6d7e2d1a97d06a3c" providerId="LiveId" clId="{9BE8CD88-40D4-4A45-9422-5F9186A5022B}" dt="2025-04-07T17:11:45.803" v="2249" actId="6549"/>
          <ac:spMkLst>
            <pc:docMk/>
            <pc:sldMk cId="3115562616" sldId="360"/>
            <ac:spMk id="14" creationId="{FCCE883F-378F-34EB-9C37-5FADB55BF094}"/>
          </ac:spMkLst>
        </pc:spChg>
        <pc:picChg chg="mod">
          <ac:chgData name="Kathryn Cooper" userId="6d7e2d1a97d06a3c" providerId="LiveId" clId="{9BE8CD88-40D4-4A45-9422-5F9186A5022B}" dt="2025-04-07T16:10:57.023" v="1645" actId="14100"/>
          <ac:picMkLst>
            <pc:docMk/>
            <pc:sldMk cId="3115562616" sldId="360"/>
            <ac:picMk id="13" creationId="{E2CCED6B-00F7-67F5-01CF-FB179922E2B1}"/>
          </ac:picMkLst>
        </pc:picChg>
      </pc:sldChg>
      <pc:sldChg chg="modSp mod ord modAnim modNotesTx">
        <pc:chgData name="Kathryn Cooper" userId="6d7e2d1a97d06a3c" providerId="LiveId" clId="{9BE8CD88-40D4-4A45-9422-5F9186A5022B}" dt="2025-04-07T17:30:57.388" v="2724" actId="6549"/>
        <pc:sldMkLst>
          <pc:docMk/>
          <pc:sldMk cId="2499932511" sldId="361"/>
        </pc:sldMkLst>
        <pc:spChg chg="mod">
          <ac:chgData name="Kathryn Cooper" userId="6d7e2d1a97d06a3c" providerId="LiveId" clId="{9BE8CD88-40D4-4A45-9422-5F9186A5022B}" dt="2025-04-07T16:05:59.108" v="1547" actId="1076"/>
          <ac:spMkLst>
            <pc:docMk/>
            <pc:sldMk cId="2499932511" sldId="361"/>
            <ac:spMk id="5" creationId="{00000000-0000-0000-0000-000000000000}"/>
          </ac:spMkLst>
        </pc:spChg>
        <pc:spChg chg="mod">
          <ac:chgData name="Kathryn Cooper" userId="6d7e2d1a97d06a3c" providerId="LiveId" clId="{9BE8CD88-40D4-4A45-9422-5F9186A5022B}" dt="2025-04-07T16:08:08.351" v="1607" actId="20577"/>
          <ac:spMkLst>
            <pc:docMk/>
            <pc:sldMk cId="2499932511" sldId="361"/>
            <ac:spMk id="7" creationId="{00000000-0000-0000-0000-000000000000}"/>
          </ac:spMkLst>
        </pc:spChg>
        <pc:picChg chg="mod">
          <ac:chgData name="Kathryn Cooper" userId="6d7e2d1a97d06a3c" providerId="LiveId" clId="{9BE8CD88-40D4-4A45-9422-5F9186A5022B}" dt="2025-04-07T16:05:38.459" v="1542" actId="14100"/>
          <ac:picMkLst>
            <pc:docMk/>
            <pc:sldMk cId="2499932511" sldId="361"/>
            <ac:picMk id="10" creationId="{CFE03798-A1C1-CA9D-D01E-DC9DA2837663}"/>
          </ac:picMkLst>
        </pc:picChg>
      </pc:sldChg>
      <pc:sldChg chg="modSp mod ord modAnim modNotesTx">
        <pc:chgData name="Kathryn Cooper" userId="6d7e2d1a97d06a3c" providerId="LiveId" clId="{9BE8CD88-40D4-4A45-9422-5F9186A5022B}" dt="2025-04-07T17:35:59.361" v="2833" actId="20577"/>
        <pc:sldMkLst>
          <pc:docMk/>
          <pc:sldMk cId="2923560693" sldId="362"/>
        </pc:sldMkLst>
        <pc:spChg chg="mod">
          <ac:chgData name="Kathryn Cooper" userId="6d7e2d1a97d06a3c" providerId="LiveId" clId="{9BE8CD88-40D4-4A45-9422-5F9186A5022B}" dt="2025-04-07T17:35:59.361" v="2833" actId="20577"/>
          <ac:spMkLst>
            <pc:docMk/>
            <pc:sldMk cId="2923560693" sldId="362"/>
            <ac:spMk id="5" creationId="{00000000-0000-0000-0000-000000000000}"/>
          </ac:spMkLst>
        </pc:spChg>
        <pc:spChg chg="mod">
          <ac:chgData name="Kathryn Cooper" userId="6d7e2d1a97d06a3c" providerId="LiveId" clId="{9BE8CD88-40D4-4A45-9422-5F9186A5022B}" dt="2025-04-07T15:27:37.554" v="496" actId="14100"/>
          <ac:spMkLst>
            <pc:docMk/>
            <pc:sldMk cId="2923560693" sldId="362"/>
            <ac:spMk id="7" creationId="{00000000-0000-0000-0000-000000000000}"/>
          </ac:spMkLst>
        </pc:spChg>
      </pc:sldChg>
      <pc:sldChg chg="addSp modSp mod modAnim modNotesTx">
        <pc:chgData name="Kathryn Cooper" userId="6d7e2d1a97d06a3c" providerId="LiveId" clId="{9BE8CD88-40D4-4A45-9422-5F9186A5022B}" dt="2025-04-07T17:31:13.966" v="2727" actId="6549"/>
        <pc:sldMkLst>
          <pc:docMk/>
          <pc:sldMk cId="593546234" sldId="363"/>
        </pc:sldMkLst>
        <pc:spChg chg="add mod">
          <ac:chgData name="Kathryn Cooper" userId="6d7e2d1a97d06a3c" providerId="LiveId" clId="{9BE8CD88-40D4-4A45-9422-5F9186A5022B}" dt="2025-04-07T17:09:42.684" v="2179" actId="20577"/>
          <ac:spMkLst>
            <pc:docMk/>
            <pc:sldMk cId="593546234" sldId="363"/>
            <ac:spMk id="2" creationId="{02B222C5-3280-43A9-03AF-51456D5470A7}"/>
          </ac:spMkLst>
        </pc:spChg>
        <pc:spChg chg="mod">
          <ac:chgData name="Kathryn Cooper" userId="6d7e2d1a97d06a3c" providerId="LiveId" clId="{9BE8CD88-40D4-4A45-9422-5F9186A5022B}" dt="2025-04-07T17:29:40.233" v="2716" actId="14100"/>
          <ac:spMkLst>
            <pc:docMk/>
            <pc:sldMk cId="593546234" sldId="363"/>
            <ac:spMk id="5" creationId="{00000000-0000-0000-0000-000000000000}"/>
          </ac:spMkLst>
        </pc:spChg>
        <pc:spChg chg="mod">
          <ac:chgData name="Kathryn Cooper" userId="6d7e2d1a97d06a3c" providerId="LiveId" clId="{9BE8CD88-40D4-4A45-9422-5F9186A5022B}" dt="2025-04-07T17:10:14.204" v="2181" actId="20577"/>
          <ac:spMkLst>
            <pc:docMk/>
            <pc:sldMk cId="593546234" sldId="363"/>
            <ac:spMk id="7" creationId="{00000000-0000-0000-0000-000000000000}"/>
          </ac:spMkLst>
        </pc:spChg>
        <pc:picChg chg="mod">
          <ac:chgData name="Kathryn Cooper" userId="6d7e2d1a97d06a3c" providerId="LiveId" clId="{9BE8CD88-40D4-4A45-9422-5F9186A5022B}" dt="2025-04-07T16:08:49.669" v="1612" actId="1076"/>
          <ac:picMkLst>
            <pc:docMk/>
            <pc:sldMk cId="593546234" sldId="363"/>
            <ac:picMk id="9" creationId="{D847A984-8652-8F32-0565-4A5325FA4CFB}"/>
          </ac:picMkLst>
        </pc:picChg>
      </pc:sldChg>
      <pc:sldChg chg="addSp delSp modSp mod modAnim modNotesTx">
        <pc:chgData name="Kathryn Cooper" userId="6d7e2d1a97d06a3c" providerId="LiveId" clId="{9BE8CD88-40D4-4A45-9422-5F9186A5022B}" dt="2025-04-07T17:30:31.675" v="2719" actId="6549"/>
        <pc:sldMkLst>
          <pc:docMk/>
          <pc:sldMk cId="2068335479" sldId="367"/>
        </pc:sldMkLst>
        <pc:spChg chg="del">
          <ac:chgData name="Kathryn Cooper" userId="6d7e2d1a97d06a3c" providerId="LiveId" clId="{9BE8CD88-40D4-4A45-9422-5F9186A5022B}" dt="2025-04-07T15:24:54.548" v="362" actId="21"/>
          <ac:spMkLst>
            <pc:docMk/>
            <pc:sldMk cId="2068335479" sldId="367"/>
            <ac:spMk id="2" creationId="{A5F0B1F0-664C-D9B6-BD1D-A6D2F850F56C}"/>
          </ac:spMkLst>
        </pc:spChg>
        <pc:spChg chg="mod">
          <ac:chgData name="Kathryn Cooper" userId="6d7e2d1a97d06a3c" providerId="LiveId" clId="{9BE8CD88-40D4-4A45-9422-5F9186A5022B}" dt="2025-04-07T17:23:34.388" v="2639" actId="1076"/>
          <ac:spMkLst>
            <pc:docMk/>
            <pc:sldMk cId="2068335479" sldId="367"/>
            <ac:spMk id="5" creationId="{00000000-0000-0000-0000-000000000000}"/>
          </ac:spMkLst>
        </pc:spChg>
        <pc:spChg chg="add del mod">
          <ac:chgData name="Kathryn Cooper" userId="6d7e2d1a97d06a3c" providerId="LiveId" clId="{9BE8CD88-40D4-4A45-9422-5F9186A5022B}" dt="2025-04-07T15:24:59.015" v="363" actId="478"/>
          <ac:spMkLst>
            <pc:docMk/>
            <pc:sldMk cId="2068335479" sldId="367"/>
            <ac:spMk id="6" creationId="{9E9EFAE6-6C40-6C10-A16A-55390E02E1A0}"/>
          </ac:spMkLst>
        </pc:spChg>
        <pc:spChg chg="mod">
          <ac:chgData name="Kathryn Cooper" userId="6d7e2d1a97d06a3c" providerId="LiveId" clId="{9BE8CD88-40D4-4A45-9422-5F9186A5022B}" dt="2025-04-07T17:25:34.447" v="2679" actId="14100"/>
          <ac:spMkLst>
            <pc:docMk/>
            <pc:sldMk cId="2068335479" sldId="367"/>
            <ac:spMk id="7" creationId="{00000000-0000-0000-0000-000000000000}"/>
          </ac:spMkLst>
        </pc:spChg>
        <pc:spChg chg="mod">
          <ac:chgData name="Kathryn Cooper" userId="6d7e2d1a97d06a3c" providerId="LiveId" clId="{9BE8CD88-40D4-4A45-9422-5F9186A5022B}" dt="2025-04-07T15:18:48.095" v="138" actId="1076"/>
          <ac:spMkLst>
            <pc:docMk/>
            <pc:sldMk cId="2068335479" sldId="367"/>
            <ac:spMk id="10" creationId="{59FA0AB6-F921-B6E6-BA72-93AD54080934}"/>
          </ac:spMkLst>
        </pc:spChg>
        <pc:cxnChg chg="del mod">
          <ac:chgData name="Kathryn Cooper" userId="6d7e2d1a97d06a3c" providerId="LiveId" clId="{9BE8CD88-40D4-4A45-9422-5F9186A5022B}" dt="2025-04-07T17:25:29.809" v="2678" actId="478"/>
          <ac:cxnSpMkLst>
            <pc:docMk/>
            <pc:sldMk cId="2068335479" sldId="367"/>
            <ac:cxnSpMk id="12" creationId="{392DC7C8-1B21-F41F-B4D2-A4EC275DC7DB}"/>
          </ac:cxnSpMkLst>
        </pc:cxnChg>
      </pc:sldChg>
      <pc:sldChg chg="modSp mod modAnim modNotesTx">
        <pc:chgData name="Kathryn Cooper" userId="6d7e2d1a97d06a3c" providerId="LiveId" clId="{9BE8CD88-40D4-4A45-9422-5F9186A5022B}" dt="2025-04-07T17:36:44.039" v="2843" actId="20577"/>
        <pc:sldMkLst>
          <pc:docMk/>
          <pc:sldMk cId="2183085908" sldId="368"/>
        </pc:sldMkLst>
        <pc:spChg chg="mod">
          <ac:chgData name="Kathryn Cooper" userId="6d7e2d1a97d06a3c" providerId="LiveId" clId="{9BE8CD88-40D4-4A45-9422-5F9186A5022B}" dt="2025-04-07T17:36:44.039" v="2843" actId="20577"/>
          <ac:spMkLst>
            <pc:docMk/>
            <pc:sldMk cId="2183085908" sldId="368"/>
            <ac:spMk id="5" creationId="{00000000-0000-0000-0000-000000000000}"/>
          </ac:spMkLst>
        </pc:spChg>
        <pc:spChg chg="mod">
          <ac:chgData name="Kathryn Cooper" userId="6d7e2d1a97d06a3c" providerId="LiveId" clId="{9BE8CD88-40D4-4A45-9422-5F9186A5022B}" dt="2025-04-07T16:01:40.889" v="1368" actId="14100"/>
          <ac:spMkLst>
            <pc:docMk/>
            <pc:sldMk cId="2183085908" sldId="368"/>
            <ac:spMk id="7" creationId="{00000000-0000-0000-0000-000000000000}"/>
          </ac:spMkLst>
        </pc:spChg>
        <pc:spChg chg="mod">
          <ac:chgData name="Kathryn Cooper" userId="6d7e2d1a97d06a3c" providerId="LiveId" clId="{9BE8CD88-40D4-4A45-9422-5F9186A5022B}" dt="2025-04-07T15:58:51.167" v="1282" actId="1076"/>
          <ac:spMkLst>
            <pc:docMk/>
            <pc:sldMk cId="2183085908" sldId="368"/>
            <ac:spMk id="11" creationId="{935F03C6-FA80-577E-B067-6BA63D17A8A8}"/>
          </ac:spMkLst>
        </pc:spChg>
        <pc:picChg chg="mod">
          <ac:chgData name="Kathryn Cooper" userId="6d7e2d1a97d06a3c" providerId="LiveId" clId="{9BE8CD88-40D4-4A45-9422-5F9186A5022B}" dt="2025-04-07T15:58:53.130" v="1283" actId="1076"/>
          <ac:picMkLst>
            <pc:docMk/>
            <pc:sldMk cId="2183085908" sldId="368"/>
            <ac:picMk id="4" creationId="{B74D5DFA-4A63-B89B-D999-C61BC2568FB3}"/>
          </ac:picMkLst>
        </pc:picChg>
      </pc:sldChg>
      <pc:sldChg chg="modSp mod modNotesTx">
        <pc:chgData name="Kathryn Cooper" userId="6d7e2d1a97d06a3c" providerId="LiveId" clId="{9BE8CD88-40D4-4A45-9422-5F9186A5022B}" dt="2025-04-07T17:34:42.980" v="2832" actId="403"/>
        <pc:sldMkLst>
          <pc:docMk/>
          <pc:sldMk cId="3321582334" sldId="405"/>
        </pc:sldMkLst>
        <pc:spChg chg="mod">
          <ac:chgData name="Kathryn Cooper" userId="6d7e2d1a97d06a3c" providerId="LiveId" clId="{9BE8CD88-40D4-4A45-9422-5F9186A5022B}" dt="2025-04-07T17:34:42.980" v="2832" actId="403"/>
          <ac:spMkLst>
            <pc:docMk/>
            <pc:sldMk cId="3321582334" sldId="405"/>
            <ac:spMk id="22" creationId="{6B2905D1-DCF3-F24F-801C-6A5E12C50766}"/>
          </ac:spMkLst>
        </pc:spChg>
      </pc:sldChg>
      <pc:sldChg chg="modSp mod modNotesTx">
        <pc:chgData name="Kathryn Cooper" userId="6d7e2d1a97d06a3c" providerId="LiveId" clId="{9BE8CD88-40D4-4A45-9422-5F9186A5022B}" dt="2025-04-07T17:30:37.532" v="2720" actId="6549"/>
        <pc:sldMkLst>
          <pc:docMk/>
          <pc:sldMk cId="3877469533" sldId="410"/>
        </pc:sldMkLst>
        <pc:spChg chg="mod">
          <ac:chgData name="Kathryn Cooper" userId="6d7e2d1a97d06a3c" providerId="LiveId" clId="{9BE8CD88-40D4-4A45-9422-5F9186A5022B}" dt="2025-04-07T15:21:09.783" v="255" actId="20577"/>
          <ac:spMkLst>
            <pc:docMk/>
            <pc:sldMk cId="3877469533" sldId="410"/>
            <ac:spMk id="2" creationId="{38AF17C3-FA52-2235-5E16-9469B37BACFB}"/>
          </ac:spMkLst>
        </pc:spChg>
      </pc:sldChg>
      <pc:sldChg chg="modSp mod modNotesTx">
        <pc:chgData name="Kathryn Cooper" userId="6d7e2d1a97d06a3c" providerId="LiveId" clId="{9BE8CD88-40D4-4A45-9422-5F9186A5022B}" dt="2025-04-07T17:31:25.485" v="2729" actId="6549"/>
        <pc:sldMkLst>
          <pc:docMk/>
          <pc:sldMk cId="3083113500" sldId="412"/>
        </pc:sldMkLst>
        <pc:spChg chg="mod">
          <ac:chgData name="Kathryn Cooper" userId="6d7e2d1a97d06a3c" providerId="LiveId" clId="{9BE8CD88-40D4-4A45-9422-5F9186A5022B}" dt="2025-04-07T17:14:17.819" v="2379" actId="6549"/>
          <ac:spMkLst>
            <pc:docMk/>
            <pc:sldMk cId="3083113500" sldId="412"/>
            <ac:spMk id="7" creationId="{9743983D-97F7-8E75-8AEF-3551BB8F5801}"/>
          </ac:spMkLst>
        </pc:spChg>
      </pc:sldChg>
      <pc:sldChg chg="modSp mod ord modNotesTx">
        <pc:chgData name="Kathryn Cooper" userId="6d7e2d1a97d06a3c" providerId="LiveId" clId="{9BE8CD88-40D4-4A45-9422-5F9186A5022B}" dt="2025-04-07T17:36:14.894" v="2839" actId="6549"/>
        <pc:sldMkLst>
          <pc:docMk/>
          <pc:sldMk cId="202552804" sldId="417"/>
        </pc:sldMkLst>
        <pc:spChg chg="mod">
          <ac:chgData name="Kathryn Cooper" userId="6d7e2d1a97d06a3c" providerId="LiveId" clId="{9BE8CD88-40D4-4A45-9422-5F9186A5022B}" dt="2025-04-07T17:36:14.894" v="2839" actId="6549"/>
          <ac:spMkLst>
            <pc:docMk/>
            <pc:sldMk cId="202552804" sldId="417"/>
            <ac:spMk id="5" creationId="{2F6248BC-D176-4687-4BC7-38CCE75D0C7C}"/>
          </ac:spMkLst>
        </pc:spChg>
        <pc:spChg chg="mod">
          <ac:chgData name="Kathryn Cooper" userId="6d7e2d1a97d06a3c" providerId="LiveId" clId="{9BE8CD88-40D4-4A45-9422-5F9186A5022B}" dt="2025-04-07T15:56:30.984" v="1132" actId="20577"/>
          <ac:spMkLst>
            <pc:docMk/>
            <pc:sldMk cId="202552804" sldId="417"/>
            <ac:spMk id="6" creationId="{F77BFE63-9D82-09B0-9A47-D692C55EFF8F}"/>
          </ac:spMkLst>
        </pc:spChg>
        <pc:spChg chg="mod">
          <ac:chgData name="Kathryn Cooper" userId="6d7e2d1a97d06a3c" providerId="LiveId" clId="{9BE8CD88-40D4-4A45-9422-5F9186A5022B}" dt="2025-04-07T17:11:17.720" v="2246" actId="255"/>
          <ac:spMkLst>
            <pc:docMk/>
            <pc:sldMk cId="202552804" sldId="417"/>
            <ac:spMk id="11" creationId="{98371CCF-6F1D-D04A-1A4A-F87E8025D28D}"/>
          </ac:spMkLst>
        </pc:spChg>
        <pc:picChg chg="mod">
          <ac:chgData name="Kathryn Cooper" userId="6d7e2d1a97d06a3c" providerId="LiveId" clId="{9BE8CD88-40D4-4A45-9422-5F9186A5022B}" dt="2025-04-07T15:56:52.444" v="1133" actId="1076"/>
          <ac:picMkLst>
            <pc:docMk/>
            <pc:sldMk cId="202552804" sldId="417"/>
            <ac:picMk id="3" creationId="{2120DE3C-7A18-62CD-D3C1-25DF5C55DC61}"/>
          </ac:picMkLst>
        </pc:picChg>
      </pc:sldChg>
      <pc:sldChg chg="modSp add mod modAnim modShow">
        <pc:chgData name="Kathryn Cooper" userId="6d7e2d1a97d06a3c" providerId="LiveId" clId="{9BE8CD88-40D4-4A45-9422-5F9186A5022B}" dt="2025-04-07T17:37:00.341" v="2846" actId="5793"/>
        <pc:sldMkLst>
          <pc:docMk/>
          <pc:sldMk cId="919075001" sldId="419"/>
        </pc:sldMkLst>
        <pc:spChg chg="mod">
          <ac:chgData name="Kathryn Cooper" userId="6d7e2d1a97d06a3c" providerId="LiveId" clId="{9BE8CD88-40D4-4A45-9422-5F9186A5022B}" dt="2025-04-07T17:34:24.214" v="2827" actId="6549"/>
          <ac:spMkLst>
            <pc:docMk/>
            <pc:sldMk cId="919075001" sldId="419"/>
            <ac:spMk id="4" creationId="{8ED2CB1E-9FA8-C469-A0BF-BF29F04ECF50}"/>
          </ac:spMkLst>
        </pc:spChg>
        <pc:spChg chg="mod">
          <ac:chgData name="Kathryn Cooper" userId="6d7e2d1a97d06a3c" providerId="LiveId" clId="{9BE8CD88-40D4-4A45-9422-5F9186A5022B}" dt="2025-04-07T17:37:00.341" v="2846" actId="5793"/>
          <ac:spMkLst>
            <pc:docMk/>
            <pc:sldMk cId="919075001" sldId="419"/>
            <ac:spMk id="21" creationId="{0317CD51-11B7-30A1-7B81-0B536627123C}"/>
          </ac:spMkLst>
        </pc:spChg>
      </pc:sldChg>
      <pc:sldChg chg="modSp del mod modShow modNotesTx">
        <pc:chgData name="Kathryn Cooper" userId="6d7e2d1a97d06a3c" providerId="LiveId" clId="{9BE8CD88-40D4-4A45-9422-5F9186A5022B}" dt="2025-04-07T17:31:38.196" v="2731" actId="2696"/>
        <pc:sldMkLst>
          <pc:docMk/>
          <pc:sldMk cId="3593632984" sldId="419"/>
        </pc:sldMkLst>
        <pc:spChg chg="mod">
          <ac:chgData name="Kathryn Cooper" userId="6d7e2d1a97d06a3c" providerId="LiveId" clId="{9BE8CD88-40D4-4A45-9422-5F9186A5022B}" dt="2025-04-07T15:25:45.262" v="367" actId="1076"/>
          <ac:spMkLst>
            <pc:docMk/>
            <pc:sldMk cId="3593632984" sldId="419"/>
            <ac:spMk id="4" creationId="{8ED2CB1E-9FA8-C469-A0BF-BF29F04ECF50}"/>
          </ac:spMkLst>
        </pc:spChg>
      </pc:sldChg>
      <pc:sldChg chg="addSp delSp modSp new mod modClrScheme chgLayout">
        <pc:chgData name="Kathryn Cooper" userId="6d7e2d1a97d06a3c" providerId="LiveId" clId="{9BE8CD88-40D4-4A45-9422-5F9186A5022B}" dt="2025-04-07T17:28:25.599" v="2714" actId="14100"/>
        <pc:sldMkLst>
          <pc:docMk/>
          <pc:sldMk cId="959563991" sldId="420"/>
        </pc:sldMkLst>
        <pc:spChg chg="del mod ord">
          <ac:chgData name="Kathryn Cooper" userId="6d7e2d1a97d06a3c" providerId="LiveId" clId="{9BE8CD88-40D4-4A45-9422-5F9186A5022B}" dt="2025-04-07T17:00:38.782" v="1648" actId="700"/>
          <ac:spMkLst>
            <pc:docMk/>
            <pc:sldMk cId="959563991" sldId="420"/>
            <ac:spMk id="2" creationId="{FC23F74D-9F08-4138-3A54-8C43EA9D63A1}"/>
          </ac:spMkLst>
        </pc:spChg>
        <pc:spChg chg="del mod ord">
          <ac:chgData name="Kathryn Cooper" userId="6d7e2d1a97d06a3c" providerId="LiveId" clId="{9BE8CD88-40D4-4A45-9422-5F9186A5022B}" dt="2025-04-07T17:00:38.782" v="1648" actId="700"/>
          <ac:spMkLst>
            <pc:docMk/>
            <pc:sldMk cId="959563991" sldId="420"/>
            <ac:spMk id="3" creationId="{1A4D0BA2-8C8C-1ABC-6751-1BB782883715}"/>
          </ac:spMkLst>
        </pc:spChg>
        <pc:spChg chg="add mod ord">
          <ac:chgData name="Kathryn Cooper" userId="6d7e2d1a97d06a3c" providerId="LiveId" clId="{9BE8CD88-40D4-4A45-9422-5F9186A5022B}" dt="2025-04-07T17:28:25.599" v="2714" actId="14100"/>
          <ac:spMkLst>
            <pc:docMk/>
            <pc:sldMk cId="959563991" sldId="420"/>
            <ac:spMk id="4" creationId="{A0BDAF2D-7F5E-E65B-9B2A-F36E63FFBE75}"/>
          </ac:spMkLst>
        </pc:spChg>
        <pc:spChg chg="add mod ord">
          <ac:chgData name="Kathryn Cooper" userId="6d7e2d1a97d06a3c" providerId="LiveId" clId="{9BE8CD88-40D4-4A45-9422-5F9186A5022B}" dt="2025-04-07T17:27:31.357" v="2710" actId="6549"/>
          <ac:spMkLst>
            <pc:docMk/>
            <pc:sldMk cId="959563991" sldId="420"/>
            <ac:spMk id="5" creationId="{39106780-52E3-5DB7-DE44-6DC5E612A3AF}"/>
          </ac:spMkLst>
        </pc:spChg>
      </pc:sldChg>
      <pc:sldChg chg="del">
        <pc:chgData name="Kathryn Cooper" userId="6d7e2d1a97d06a3c" providerId="LiveId" clId="{9BE8CD88-40D4-4A45-9422-5F9186A5022B}" dt="2025-04-07T15:16:50.993" v="25" actId="47"/>
        <pc:sldMkLst>
          <pc:docMk/>
          <pc:sldMk cId="2314089661" sldId="4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96C55-A025-4653-8D4C-9D93C3E13E5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CA"/>
        </a:p>
      </dgm:t>
    </dgm:pt>
    <dgm:pt modelId="{8DC4C99E-A1EF-4110-A429-C485AAC40FA9}">
      <dgm:prSet phldrT="[Text]"/>
      <dgm:spPr/>
      <dgm:t>
        <a:bodyPr/>
        <a:lstStyle/>
        <a:p>
          <a:r>
            <a:rPr lang="en-US" b="1" dirty="0"/>
            <a:t>Module 1: Establishing the Foundation </a:t>
          </a:r>
          <a:endParaRPr lang="en-CA" b="1" dirty="0"/>
        </a:p>
      </dgm:t>
    </dgm:pt>
    <dgm:pt modelId="{A3ED6CEE-1BCF-415F-BD81-64B8AC5A24E9}" type="parTrans" cxnId="{1CBC6F56-7B10-4DCF-B51E-9D5B2C8870C0}">
      <dgm:prSet/>
      <dgm:spPr/>
      <dgm:t>
        <a:bodyPr/>
        <a:lstStyle/>
        <a:p>
          <a:endParaRPr lang="en-CA"/>
        </a:p>
      </dgm:t>
    </dgm:pt>
    <dgm:pt modelId="{2772B0E1-509D-4F57-9BFE-5D45A293D051}" type="sibTrans" cxnId="{1CBC6F56-7B10-4DCF-B51E-9D5B2C8870C0}">
      <dgm:prSet/>
      <dgm:spPr/>
      <dgm:t>
        <a:bodyPr/>
        <a:lstStyle/>
        <a:p>
          <a:endParaRPr lang="en-CA"/>
        </a:p>
      </dgm:t>
    </dgm:pt>
    <dgm:pt modelId="{C3877BA4-6BE5-401F-8F38-3CD14F111AE2}">
      <dgm:prSet phldrT="[Text]"/>
      <dgm:spPr/>
      <dgm:t>
        <a:bodyPr/>
        <a:lstStyle/>
        <a:p>
          <a:r>
            <a:rPr lang="en-US" dirty="0"/>
            <a:t>Business Case &amp; State of Sustainability, SR &amp; ESG</a:t>
          </a:r>
          <a:endParaRPr lang="en-CA" dirty="0"/>
        </a:p>
      </dgm:t>
    </dgm:pt>
    <dgm:pt modelId="{2C25DB25-4EA6-4817-84DC-379734923DD3}" type="parTrans" cxnId="{ECF7D373-A950-4031-8BE0-24B9ECE21384}">
      <dgm:prSet/>
      <dgm:spPr/>
      <dgm:t>
        <a:bodyPr/>
        <a:lstStyle/>
        <a:p>
          <a:endParaRPr lang="en-CA"/>
        </a:p>
      </dgm:t>
    </dgm:pt>
    <dgm:pt modelId="{7E7FC29F-5A76-498B-9D24-BE181E492955}" type="sibTrans" cxnId="{ECF7D373-A950-4031-8BE0-24B9ECE21384}">
      <dgm:prSet/>
      <dgm:spPr/>
      <dgm:t>
        <a:bodyPr/>
        <a:lstStyle/>
        <a:p>
          <a:endParaRPr lang="en-CA"/>
        </a:p>
      </dgm:t>
    </dgm:pt>
    <dgm:pt modelId="{A43629CC-646C-437A-9F9B-3BF69962A6E4}">
      <dgm:prSet phldrT="[Text]"/>
      <dgm:spPr/>
      <dgm:t>
        <a:bodyPr/>
        <a:lstStyle/>
        <a:p>
          <a:r>
            <a:rPr lang="en-US" dirty="0"/>
            <a:t>Managing Change </a:t>
          </a:r>
          <a:endParaRPr lang="en-CA" dirty="0"/>
        </a:p>
      </dgm:t>
    </dgm:pt>
    <dgm:pt modelId="{0973EC2C-EF07-4AEF-AA23-9E3872B849C3}" type="parTrans" cxnId="{87372645-92E4-45F2-AFF3-E3B612DD0BFD}">
      <dgm:prSet/>
      <dgm:spPr/>
      <dgm:t>
        <a:bodyPr/>
        <a:lstStyle/>
        <a:p>
          <a:endParaRPr lang="en-CA"/>
        </a:p>
      </dgm:t>
    </dgm:pt>
    <dgm:pt modelId="{B038D516-815C-4A76-A25C-F5BE4676EDAB}" type="sibTrans" cxnId="{87372645-92E4-45F2-AFF3-E3B612DD0BFD}">
      <dgm:prSet/>
      <dgm:spPr/>
      <dgm:t>
        <a:bodyPr/>
        <a:lstStyle/>
        <a:p>
          <a:endParaRPr lang="en-CA"/>
        </a:p>
      </dgm:t>
    </dgm:pt>
    <dgm:pt modelId="{9DA3D6AD-7897-47E8-9D09-D58C352EF136}">
      <dgm:prSet phldrT="[Text]"/>
      <dgm:spPr/>
      <dgm:t>
        <a:bodyPr/>
        <a:lstStyle/>
        <a:p>
          <a:r>
            <a:rPr lang="en-CA" b="1" dirty="0"/>
            <a:t>Module 2: Practical Application</a:t>
          </a:r>
        </a:p>
      </dgm:t>
    </dgm:pt>
    <dgm:pt modelId="{DA6B8765-7C2E-4AD8-A562-775FE80B2D62}" type="parTrans" cxnId="{EFB7E5C6-6A5D-41DB-A6E3-BBD0976EE8BF}">
      <dgm:prSet/>
      <dgm:spPr/>
      <dgm:t>
        <a:bodyPr/>
        <a:lstStyle/>
        <a:p>
          <a:endParaRPr lang="en-CA"/>
        </a:p>
      </dgm:t>
    </dgm:pt>
    <dgm:pt modelId="{B00CD4FF-310E-4E8A-92E6-09C74F2796CA}" type="sibTrans" cxnId="{EFB7E5C6-6A5D-41DB-A6E3-BBD0976EE8BF}">
      <dgm:prSet/>
      <dgm:spPr/>
      <dgm:t>
        <a:bodyPr/>
        <a:lstStyle/>
        <a:p>
          <a:endParaRPr lang="en-CA"/>
        </a:p>
      </dgm:t>
    </dgm:pt>
    <dgm:pt modelId="{3B93987E-C736-4537-8753-3CCEF00C335D}">
      <dgm:prSet phldrT="[Text]"/>
      <dgm:spPr/>
      <dgm:t>
        <a:bodyPr/>
        <a:lstStyle/>
        <a:p>
          <a:r>
            <a:rPr lang="en-US" dirty="0"/>
            <a:t>Strategy &amp; Embedding, Goal Setting &amp; Position Statements</a:t>
          </a:r>
          <a:endParaRPr lang="en-CA" dirty="0"/>
        </a:p>
      </dgm:t>
    </dgm:pt>
    <dgm:pt modelId="{3E978D76-C95C-4170-AB02-B3A83DC34D7D}" type="parTrans" cxnId="{0C2DF530-6FB5-4629-92C7-FA5F18D402E3}">
      <dgm:prSet/>
      <dgm:spPr/>
      <dgm:t>
        <a:bodyPr/>
        <a:lstStyle/>
        <a:p>
          <a:endParaRPr lang="en-CA"/>
        </a:p>
      </dgm:t>
    </dgm:pt>
    <dgm:pt modelId="{8855641E-530A-43FD-8CEC-E56D369366A5}" type="sibTrans" cxnId="{0C2DF530-6FB5-4629-92C7-FA5F18D402E3}">
      <dgm:prSet/>
      <dgm:spPr/>
      <dgm:t>
        <a:bodyPr/>
        <a:lstStyle/>
        <a:p>
          <a:endParaRPr lang="en-CA"/>
        </a:p>
      </dgm:t>
    </dgm:pt>
    <dgm:pt modelId="{21544A5A-A54C-43D0-BA9C-6D23EF2EB6DD}">
      <dgm:prSet phldrT="[Text]"/>
      <dgm:spPr/>
      <dgm:t>
        <a:bodyPr/>
        <a:lstStyle/>
        <a:p>
          <a:r>
            <a:rPr lang="en-US" dirty="0"/>
            <a:t>Climate Change Mitigation Simulation (MIT)</a:t>
          </a:r>
          <a:endParaRPr lang="en-CA" dirty="0"/>
        </a:p>
      </dgm:t>
    </dgm:pt>
    <dgm:pt modelId="{061DD3AF-0088-4084-945E-C5BAD28F592B}" type="parTrans" cxnId="{8DE50342-659B-4316-8C43-30BF96665F6F}">
      <dgm:prSet/>
      <dgm:spPr/>
      <dgm:t>
        <a:bodyPr/>
        <a:lstStyle/>
        <a:p>
          <a:endParaRPr lang="en-CA"/>
        </a:p>
      </dgm:t>
    </dgm:pt>
    <dgm:pt modelId="{D9580127-16D2-4BDE-B4F7-210899445534}" type="sibTrans" cxnId="{8DE50342-659B-4316-8C43-30BF96665F6F}">
      <dgm:prSet/>
      <dgm:spPr/>
      <dgm:t>
        <a:bodyPr/>
        <a:lstStyle/>
        <a:p>
          <a:endParaRPr lang="en-CA"/>
        </a:p>
      </dgm:t>
    </dgm:pt>
    <dgm:pt modelId="{3F712000-4457-421E-ACCA-291FE29C8B00}">
      <dgm:prSet phldrT="[Text]"/>
      <dgm:spPr/>
      <dgm:t>
        <a:bodyPr/>
        <a:lstStyle/>
        <a:p>
          <a:r>
            <a:rPr lang="en-US" b="1" dirty="0"/>
            <a:t>Module 3: Advancing Organizational Embedding</a:t>
          </a:r>
          <a:endParaRPr lang="en-CA" b="1" dirty="0"/>
        </a:p>
      </dgm:t>
    </dgm:pt>
    <dgm:pt modelId="{7F55CB1D-C695-40C3-9221-6F8C25C4961D}" type="parTrans" cxnId="{F8453C6F-FDBC-4672-9D5A-0C3D040016BF}">
      <dgm:prSet/>
      <dgm:spPr/>
      <dgm:t>
        <a:bodyPr/>
        <a:lstStyle/>
        <a:p>
          <a:endParaRPr lang="en-CA"/>
        </a:p>
      </dgm:t>
    </dgm:pt>
    <dgm:pt modelId="{E260DCC8-406E-45F5-B5EB-4FE7D783B05F}" type="sibTrans" cxnId="{F8453C6F-FDBC-4672-9D5A-0C3D040016BF}">
      <dgm:prSet/>
      <dgm:spPr/>
      <dgm:t>
        <a:bodyPr/>
        <a:lstStyle/>
        <a:p>
          <a:endParaRPr lang="en-CA"/>
        </a:p>
      </dgm:t>
    </dgm:pt>
    <dgm:pt modelId="{4F431799-9820-46E2-B9C1-699A27DF6EBC}">
      <dgm:prSet phldrT="[Text]"/>
      <dgm:spPr/>
      <dgm:t>
        <a:bodyPr/>
        <a:lstStyle/>
        <a:p>
          <a:r>
            <a:rPr lang="en-US" dirty="0"/>
            <a:t>Governance Best Practices &amp; Assessment</a:t>
          </a:r>
          <a:endParaRPr lang="en-CA" dirty="0"/>
        </a:p>
      </dgm:t>
    </dgm:pt>
    <dgm:pt modelId="{94ED4BB7-E14A-40E1-AF2B-3291A409EC43}" type="parTrans" cxnId="{C732C291-DB71-4747-84CB-AD99D3988F99}">
      <dgm:prSet/>
      <dgm:spPr/>
      <dgm:t>
        <a:bodyPr/>
        <a:lstStyle/>
        <a:p>
          <a:endParaRPr lang="en-CA"/>
        </a:p>
      </dgm:t>
    </dgm:pt>
    <dgm:pt modelId="{52F9F464-157E-42A1-AC45-A6BDA8FB9196}" type="sibTrans" cxnId="{C732C291-DB71-4747-84CB-AD99D3988F99}">
      <dgm:prSet/>
      <dgm:spPr/>
      <dgm:t>
        <a:bodyPr/>
        <a:lstStyle/>
        <a:p>
          <a:endParaRPr lang="en-CA"/>
        </a:p>
      </dgm:t>
    </dgm:pt>
    <dgm:pt modelId="{5B5330FB-3753-4046-B262-672D33E90DD2}">
      <dgm:prSet phldrT="[Text]"/>
      <dgm:spPr/>
      <dgm:t>
        <a:bodyPr/>
        <a:lstStyle/>
        <a:p>
          <a:r>
            <a:rPr lang="en-US" dirty="0"/>
            <a:t>Truth &amp; Reconciliation (Context, Truth &amp; Reconciliation Plans, Progressive Aboriginal Relations)</a:t>
          </a:r>
          <a:endParaRPr lang="en-CA" dirty="0"/>
        </a:p>
      </dgm:t>
    </dgm:pt>
    <dgm:pt modelId="{CC88D6AA-6617-4022-8F2C-4EEAFAC35D47}" type="parTrans" cxnId="{80CEC9ED-EB5A-4E43-9BA3-9DCA59B5C3F9}">
      <dgm:prSet/>
      <dgm:spPr/>
      <dgm:t>
        <a:bodyPr/>
        <a:lstStyle/>
        <a:p>
          <a:endParaRPr lang="en-CA"/>
        </a:p>
      </dgm:t>
    </dgm:pt>
    <dgm:pt modelId="{45567EBC-95B4-4FC6-8416-1B15E9A5C3A4}" type="sibTrans" cxnId="{80CEC9ED-EB5A-4E43-9BA3-9DCA59B5C3F9}">
      <dgm:prSet/>
      <dgm:spPr/>
      <dgm:t>
        <a:bodyPr/>
        <a:lstStyle/>
        <a:p>
          <a:endParaRPr lang="en-CA"/>
        </a:p>
      </dgm:t>
    </dgm:pt>
    <dgm:pt modelId="{81D19873-B759-4F41-99DF-96D609DA9624}">
      <dgm:prSet phldrT="[Text]"/>
      <dgm:spPr/>
      <dgm:t>
        <a:bodyPr/>
        <a:lstStyle/>
        <a:p>
          <a:r>
            <a:rPr lang="en-US" dirty="0"/>
            <a:t>T&amp;R Kairos Blanket Exercise</a:t>
          </a:r>
          <a:endParaRPr lang="en-CA" dirty="0"/>
        </a:p>
      </dgm:t>
    </dgm:pt>
    <dgm:pt modelId="{B7650D75-24DC-49C0-B21E-0B7740E62359}" type="parTrans" cxnId="{97058391-D83B-4247-B15B-16561BFB09B6}">
      <dgm:prSet/>
      <dgm:spPr/>
      <dgm:t>
        <a:bodyPr/>
        <a:lstStyle/>
        <a:p>
          <a:endParaRPr lang="en-CA"/>
        </a:p>
      </dgm:t>
    </dgm:pt>
    <dgm:pt modelId="{11430E0C-F9B4-4C7D-83F4-3E0CE4F1B0D4}" type="sibTrans" cxnId="{97058391-D83B-4247-B15B-16561BFB09B6}">
      <dgm:prSet/>
      <dgm:spPr/>
      <dgm:t>
        <a:bodyPr/>
        <a:lstStyle/>
        <a:p>
          <a:endParaRPr lang="en-CA"/>
        </a:p>
      </dgm:t>
    </dgm:pt>
    <dgm:pt modelId="{265C9AE2-9945-4745-B03C-F2538722798D}">
      <dgm:prSet phldrT="[Text]"/>
      <dgm:spPr/>
      <dgm:t>
        <a:bodyPr/>
        <a:lstStyle/>
        <a:p>
          <a:r>
            <a:rPr lang="en-US" dirty="0"/>
            <a:t>TBL Business Models</a:t>
          </a:r>
          <a:endParaRPr lang="en-CA" dirty="0"/>
        </a:p>
      </dgm:t>
    </dgm:pt>
    <dgm:pt modelId="{FF6E7588-5088-46E5-837A-8A6E49D68B34}" type="parTrans" cxnId="{17123353-9A5C-4F1E-98E4-82BEF066D998}">
      <dgm:prSet/>
      <dgm:spPr/>
      <dgm:t>
        <a:bodyPr/>
        <a:lstStyle/>
        <a:p>
          <a:endParaRPr lang="en-CA"/>
        </a:p>
      </dgm:t>
    </dgm:pt>
    <dgm:pt modelId="{AC0E10A1-E04F-40BB-9EF4-9D58952F1218}" type="sibTrans" cxnId="{17123353-9A5C-4F1E-98E4-82BEF066D998}">
      <dgm:prSet/>
      <dgm:spPr/>
      <dgm:t>
        <a:bodyPr/>
        <a:lstStyle/>
        <a:p>
          <a:endParaRPr lang="en-CA"/>
        </a:p>
      </dgm:t>
    </dgm:pt>
    <dgm:pt modelId="{D92D6181-06DB-4304-89D8-DA6373CD31EB}">
      <dgm:prSet phldrT="[Text]"/>
      <dgm:spPr/>
      <dgm:t>
        <a:bodyPr/>
        <a:lstStyle/>
        <a:p>
          <a:r>
            <a:rPr lang="en-US" dirty="0"/>
            <a:t>Community Investment Strategy </a:t>
          </a:r>
          <a:endParaRPr lang="en-CA" dirty="0"/>
        </a:p>
      </dgm:t>
    </dgm:pt>
    <dgm:pt modelId="{2C800FBA-2B1C-4F9B-A029-1EA7C5EE5510}" type="parTrans" cxnId="{444ABD76-5525-4D11-85EC-3746D18FA6EA}">
      <dgm:prSet/>
      <dgm:spPr/>
      <dgm:t>
        <a:bodyPr/>
        <a:lstStyle/>
        <a:p>
          <a:endParaRPr lang="en-CA"/>
        </a:p>
      </dgm:t>
    </dgm:pt>
    <dgm:pt modelId="{E0360E35-3983-40D3-91F5-331623074D28}" type="sibTrans" cxnId="{444ABD76-5525-4D11-85EC-3746D18FA6EA}">
      <dgm:prSet/>
      <dgm:spPr/>
      <dgm:t>
        <a:bodyPr/>
        <a:lstStyle/>
        <a:p>
          <a:endParaRPr lang="en-CA"/>
        </a:p>
      </dgm:t>
    </dgm:pt>
    <dgm:pt modelId="{787A4F36-0932-4A50-A552-7E1F1805CA04}">
      <dgm:prSet phldrT="[Text]"/>
      <dgm:spPr/>
      <dgm:t>
        <a:bodyPr/>
        <a:lstStyle/>
        <a:p>
          <a:r>
            <a:rPr lang="en-US" dirty="0"/>
            <a:t>Ethics</a:t>
          </a:r>
          <a:endParaRPr lang="en-CA" dirty="0"/>
        </a:p>
      </dgm:t>
    </dgm:pt>
    <dgm:pt modelId="{EBF04106-55A7-4A34-867B-A46A1CD2DCD6}" type="parTrans" cxnId="{0FBDEB20-EC68-4207-BC3A-D45EEC54D9DE}">
      <dgm:prSet/>
      <dgm:spPr/>
      <dgm:t>
        <a:bodyPr/>
        <a:lstStyle/>
        <a:p>
          <a:endParaRPr lang="en-CA"/>
        </a:p>
      </dgm:t>
    </dgm:pt>
    <dgm:pt modelId="{578BA403-2822-4FFB-8C10-66789F55B7DB}" type="sibTrans" cxnId="{0FBDEB20-EC68-4207-BC3A-D45EEC54D9DE}">
      <dgm:prSet/>
      <dgm:spPr/>
      <dgm:t>
        <a:bodyPr/>
        <a:lstStyle/>
        <a:p>
          <a:endParaRPr lang="en-CA"/>
        </a:p>
      </dgm:t>
    </dgm:pt>
    <dgm:pt modelId="{5A472002-2050-4D9D-975B-962083BB2E5D}">
      <dgm:prSet phldrT="[Text]"/>
      <dgm:spPr/>
      <dgm:t>
        <a:bodyPr/>
        <a:lstStyle/>
        <a:p>
          <a:r>
            <a:rPr lang="en-US" dirty="0"/>
            <a:t>Allyship &amp; Diversity, Equity, Inclusion &amp; Accessibility Assessment</a:t>
          </a:r>
          <a:endParaRPr lang="en-CA" dirty="0"/>
        </a:p>
      </dgm:t>
    </dgm:pt>
    <dgm:pt modelId="{CCFCCAB0-5901-4037-8CDA-799BE776DDFB}" type="parTrans" cxnId="{36F009A7-BE8E-47C1-B1CD-A8EE2BD6D5B1}">
      <dgm:prSet/>
      <dgm:spPr/>
      <dgm:t>
        <a:bodyPr/>
        <a:lstStyle/>
        <a:p>
          <a:endParaRPr lang="en-CA"/>
        </a:p>
      </dgm:t>
    </dgm:pt>
    <dgm:pt modelId="{D4723793-B56D-438E-8A47-13DABC6618F8}" type="sibTrans" cxnId="{36F009A7-BE8E-47C1-B1CD-A8EE2BD6D5B1}">
      <dgm:prSet/>
      <dgm:spPr/>
      <dgm:t>
        <a:bodyPr/>
        <a:lstStyle/>
        <a:p>
          <a:endParaRPr lang="en-CA"/>
        </a:p>
      </dgm:t>
    </dgm:pt>
    <dgm:pt modelId="{4E97D83C-FC73-48E3-9D4B-E148DDD891AC}">
      <dgm:prSet phldrT="[Text]"/>
      <dgm:spPr/>
      <dgm:t>
        <a:bodyPr/>
        <a:lstStyle/>
        <a:p>
          <a:r>
            <a:rPr lang="en-US" dirty="0"/>
            <a:t>Reporting, Ratings, Rankings</a:t>
          </a:r>
          <a:endParaRPr lang="en-CA" dirty="0"/>
        </a:p>
      </dgm:t>
    </dgm:pt>
    <dgm:pt modelId="{408AFE7F-87FD-4F07-8D2E-28087DD16558}" type="parTrans" cxnId="{5F44F7A8-9634-4FFE-895D-40D6C7D99E58}">
      <dgm:prSet/>
      <dgm:spPr/>
      <dgm:t>
        <a:bodyPr/>
        <a:lstStyle/>
        <a:p>
          <a:endParaRPr lang="en-CA"/>
        </a:p>
      </dgm:t>
    </dgm:pt>
    <dgm:pt modelId="{A20A47AC-39E3-456F-B990-ED9EC7FF296F}" type="sibTrans" cxnId="{5F44F7A8-9634-4FFE-895D-40D6C7D99E58}">
      <dgm:prSet/>
      <dgm:spPr/>
      <dgm:t>
        <a:bodyPr/>
        <a:lstStyle/>
        <a:p>
          <a:endParaRPr lang="en-CA"/>
        </a:p>
      </dgm:t>
    </dgm:pt>
    <dgm:pt modelId="{0A96B6CC-F3B6-492E-BF54-C0005B0D4A1B}">
      <dgm:prSet phldrT="[Text]"/>
      <dgm:spPr/>
      <dgm:t>
        <a:bodyPr/>
        <a:lstStyle/>
        <a:p>
          <a:r>
            <a:rPr lang="en-US" dirty="0"/>
            <a:t>Transitional Leadership</a:t>
          </a:r>
          <a:endParaRPr lang="en-CA" dirty="0"/>
        </a:p>
      </dgm:t>
    </dgm:pt>
    <dgm:pt modelId="{3302A02E-8E02-427B-9B5E-C51FD851B5B7}" type="parTrans" cxnId="{275A3163-531D-4ABA-91E8-37A6FC8D48AB}">
      <dgm:prSet/>
      <dgm:spPr/>
      <dgm:t>
        <a:bodyPr/>
        <a:lstStyle/>
        <a:p>
          <a:endParaRPr lang="en-CA"/>
        </a:p>
      </dgm:t>
    </dgm:pt>
    <dgm:pt modelId="{EDA50767-E35C-4850-A915-7400430C2170}" type="sibTrans" cxnId="{275A3163-531D-4ABA-91E8-37A6FC8D48AB}">
      <dgm:prSet/>
      <dgm:spPr/>
      <dgm:t>
        <a:bodyPr/>
        <a:lstStyle/>
        <a:p>
          <a:endParaRPr lang="en-CA"/>
        </a:p>
      </dgm:t>
    </dgm:pt>
    <dgm:pt modelId="{2AD3AB53-397D-496E-B985-DFB37A05CAAF}">
      <dgm:prSet phldrT="[Text]"/>
      <dgm:spPr/>
      <dgm:t>
        <a:bodyPr/>
        <a:lstStyle/>
        <a:p>
          <a:r>
            <a:rPr lang="en-US" dirty="0"/>
            <a:t>Global Trends in ESG &amp; Sustainability Standards &amp; Reporting Session</a:t>
          </a:r>
          <a:endParaRPr lang="en-CA" dirty="0"/>
        </a:p>
      </dgm:t>
    </dgm:pt>
    <dgm:pt modelId="{4FA91EF2-1664-4FD4-96EE-5B6EF15AD282}" type="parTrans" cxnId="{F86674DF-862A-4951-90DA-B690DFC1190D}">
      <dgm:prSet/>
      <dgm:spPr/>
      <dgm:t>
        <a:bodyPr/>
        <a:lstStyle/>
        <a:p>
          <a:endParaRPr lang="en-CA"/>
        </a:p>
      </dgm:t>
    </dgm:pt>
    <dgm:pt modelId="{8B1D6A42-8831-4F41-9202-167075F87DD3}" type="sibTrans" cxnId="{F86674DF-862A-4951-90DA-B690DFC1190D}">
      <dgm:prSet/>
      <dgm:spPr/>
      <dgm:t>
        <a:bodyPr/>
        <a:lstStyle/>
        <a:p>
          <a:endParaRPr lang="en-CA"/>
        </a:p>
      </dgm:t>
    </dgm:pt>
    <dgm:pt modelId="{27BCB09C-902D-445B-A526-6D94E20CE61F}">
      <dgm:prSet phldrT="[Text]"/>
      <dgm:spPr/>
      <dgm:t>
        <a:bodyPr/>
        <a:lstStyle/>
        <a:p>
          <a:r>
            <a:rPr lang="en-US" dirty="0"/>
            <a:t>Leadership for Sustainability, SR &amp; ESG</a:t>
          </a:r>
          <a:endParaRPr lang="en-CA" dirty="0"/>
        </a:p>
      </dgm:t>
    </dgm:pt>
    <dgm:pt modelId="{FCB30900-09B7-4D94-B4EB-EE197E6724AE}" type="parTrans" cxnId="{5D7F560A-BB2E-4746-8B8B-4BBD676E3E4D}">
      <dgm:prSet/>
      <dgm:spPr/>
      <dgm:t>
        <a:bodyPr/>
        <a:lstStyle/>
        <a:p>
          <a:endParaRPr lang="en-CA"/>
        </a:p>
      </dgm:t>
    </dgm:pt>
    <dgm:pt modelId="{6B5D783E-3A3E-4440-AC8D-8382AD7DB8B5}" type="sibTrans" cxnId="{5D7F560A-BB2E-4746-8B8B-4BBD676E3E4D}">
      <dgm:prSet/>
      <dgm:spPr/>
      <dgm:t>
        <a:bodyPr/>
        <a:lstStyle/>
        <a:p>
          <a:endParaRPr lang="en-CA"/>
        </a:p>
      </dgm:t>
    </dgm:pt>
    <dgm:pt modelId="{7ACC9F70-E90B-4F0A-84F8-8B9EE11F394E}">
      <dgm:prSet phldrT="[Text]"/>
      <dgm:spPr/>
      <dgm:t>
        <a:bodyPr/>
        <a:lstStyle/>
        <a:p>
          <a:r>
            <a:rPr lang="en-US" dirty="0"/>
            <a:t>Resilience in Leadership</a:t>
          </a:r>
          <a:endParaRPr lang="en-CA" dirty="0"/>
        </a:p>
      </dgm:t>
    </dgm:pt>
    <dgm:pt modelId="{EDA32C09-4F85-49AA-A0A0-7859943F2962}" type="parTrans" cxnId="{68AEB608-6AAD-44D4-99C1-F6A63CA456AA}">
      <dgm:prSet/>
      <dgm:spPr/>
      <dgm:t>
        <a:bodyPr/>
        <a:lstStyle/>
        <a:p>
          <a:endParaRPr lang="en-CA"/>
        </a:p>
      </dgm:t>
    </dgm:pt>
    <dgm:pt modelId="{9E276E9D-EDB8-41C2-8EA5-AD2C10A54649}" type="sibTrans" cxnId="{68AEB608-6AAD-44D4-99C1-F6A63CA456AA}">
      <dgm:prSet/>
      <dgm:spPr/>
      <dgm:t>
        <a:bodyPr/>
        <a:lstStyle/>
        <a:p>
          <a:endParaRPr lang="en-CA"/>
        </a:p>
      </dgm:t>
    </dgm:pt>
    <dgm:pt modelId="{0C021696-5F16-47BB-8ADE-6E8D493A37C0}">
      <dgm:prSet phldrT="[Text]"/>
      <dgm:spPr/>
      <dgm:t>
        <a:bodyPr/>
        <a:lstStyle/>
        <a:p>
          <a:r>
            <a:rPr lang="en-US" dirty="0"/>
            <a:t>Plus Online Lectures</a:t>
          </a:r>
          <a:endParaRPr lang="en-CA" dirty="0"/>
        </a:p>
      </dgm:t>
    </dgm:pt>
    <dgm:pt modelId="{BD3C1D86-1373-4002-BE13-AE25B7AC7AE7}" type="parTrans" cxnId="{27044E21-8EB7-4C51-B022-A6A107B4BE35}">
      <dgm:prSet/>
      <dgm:spPr/>
      <dgm:t>
        <a:bodyPr/>
        <a:lstStyle/>
        <a:p>
          <a:endParaRPr lang="en-CA"/>
        </a:p>
      </dgm:t>
    </dgm:pt>
    <dgm:pt modelId="{06000B8E-24B3-4ED0-9B59-68E4F9DCD738}" type="sibTrans" cxnId="{27044E21-8EB7-4C51-B022-A6A107B4BE35}">
      <dgm:prSet/>
      <dgm:spPr/>
      <dgm:t>
        <a:bodyPr/>
        <a:lstStyle/>
        <a:p>
          <a:endParaRPr lang="en-CA"/>
        </a:p>
      </dgm:t>
    </dgm:pt>
    <dgm:pt modelId="{629C0098-C6A5-4DA5-BD12-BE6809FE8819}">
      <dgm:prSet phldrT="[Text]"/>
      <dgm:spPr/>
      <dgm:t>
        <a:bodyPr/>
        <a:lstStyle/>
        <a:p>
          <a:r>
            <a:rPr lang="en-US" dirty="0"/>
            <a:t>Plus Online Lectures</a:t>
          </a:r>
          <a:endParaRPr lang="en-CA" dirty="0"/>
        </a:p>
      </dgm:t>
    </dgm:pt>
    <dgm:pt modelId="{99C2C069-A0DD-42FD-94D3-0525D89B98A5}" type="parTrans" cxnId="{3F64C628-815F-4810-A66F-94F25C9545DD}">
      <dgm:prSet/>
      <dgm:spPr/>
      <dgm:t>
        <a:bodyPr/>
        <a:lstStyle/>
        <a:p>
          <a:endParaRPr lang="en-CA"/>
        </a:p>
      </dgm:t>
    </dgm:pt>
    <dgm:pt modelId="{47EE9F4C-9E79-4494-8DD4-B1BEE444DC7F}" type="sibTrans" cxnId="{3F64C628-815F-4810-A66F-94F25C9545DD}">
      <dgm:prSet/>
      <dgm:spPr/>
      <dgm:t>
        <a:bodyPr/>
        <a:lstStyle/>
        <a:p>
          <a:endParaRPr lang="en-CA"/>
        </a:p>
      </dgm:t>
    </dgm:pt>
    <dgm:pt modelId="{D4F0316E-B11F-4B47-B766-3DA9A648F585}">
      <dgm:prSet phldrT="[Text]"/>
      <dgm:spPr/>
      <dgm:t>
        <a:bodyPr/>
        <a:lstStyle/>
        <a:p>
          <a:r>
            <a:rPr lang="en-US" dirty="0"/>
            <a:t>Plus Online Lectures</a:t>
          </a:r>
          <a:endParaRPr lang="en-CA" dirty="0"/>
        </a:p>
      </dgm:t>
    </dgm:pt>
    <dgm:pt modelId="{23DE9F64-BE73-4309-8958-439731C847F0}" type="parTrans" cxnId="{F85498FB-4614-40C1-8BDF-2573E7F06D7B}">
      <dgm:prSet/>
      <dgm:spPr/>
      <dgm:t>
        <a:bodyPr/>
        <a:lstStyle/>
        <a:p>
          <a:endParaRPr lang="en-CA"/>
        </a:p>
      </dgm:t>
    </dgm:pt>
    <dgm:pt modelId="{DD75CB37-F847-4D25-9EDF-04013FC50D5C}" type="sibTrans" cxnId="{F85498FB-4614-40C1-8BDF-2573E7F06D7B}">
      <dgm:prSet/>
      <dgm:spPr/>
      <dgm:t>
        <a:bodyPr/>
        <a:lstStyle/>
        <a:p>
          <a:endParaRPr lang="en-CA"/>
        </a:p>
      </dgm:t>
    </dgm:pt>
    <dgm:pt modelId="{56ED7E51-CDED-4B60-B82E-02ADE2DB0C19}" type="pres">
      <dgm:prSet presAssocID="{1EE96C55-A025-4653-8D4C-9D93C3E13E5E}" presName="Name0" presStyleCnt="0">
        <dgm:presLayoutVars>
          <dgm:dir/>
          <dgm:resizeHandles val="exact"/>
        </dgm:presLayoutVars>
      </dgm:prSet>
      <dgm:spPr/>
    </dgm:pt>
    <dgm:pt modelId="{168612DE-6DFE-4B64-BFF4-4DAC7D32E391}" type="pres">
      <dgm:prSet presAssocID="{8DC4C99E-A1EF-4110-A429-C485AAC40FA9}" presName="node" presStyleLbl="node1" presStyleIdx="0" presStyleCnt="3">
        <dgm:presLayoutVars>
          <dgm:bulletEnabled val="1"/>
        </dgm:presLayoutVars>
      </dgm:prSet>
      <dgm:spPr/>
    </dgm:pt>
    <dgm:pt modelId="{E862A672-C869-4B50-A920-5379349B0175}" type="pres">
      <dgm:prSet presAssocID="{2772B0E1-509D-4F57-9BFE-5D45A293D051}" presName="sibTrans" presStyleCnt="0"/>
      <dgm:spPr/>
    </dgm:pt>
    <dgm:pt modelId="{714EECFF-7CEA-4D2C-AFFB-6478E56F7A92}" type="pres">
      <dgm:prSet presAssocID="{9DA3D6AD-7897-47E8-9D09-D58C352EF136}" presName="node" presStyleLbl="node1" presStyleIdx="1" presStyleCnt="3">
        <dgm:presLayoutVars>
          <dgm:bulletEnabled val="1"/>
        </dgm:presLayoutVars>
      </dgm:prSet>
      <dgm:spPr/>
    </dgm:pt>
    <dgm:pt modelId="{68A95CDA-9488-4740-9A2A-FE266D409738}" type="pres">
      <dgm:prSet presAssocID="{B00CD4FF-310E-4E8A-92E6-09C74F2796CA}" presName="sibTrans" presStyleCnt="0"/>
      <dgm:spPr/>
    </dgm:pt>
    <dgm:pt modelId="{C4005437-6826-40C4-B48D-2AEC4B2B8EBC}" type="pres">
      <dgm:prSet presAssocID="{3F712000-4457-421E-ACCA-291FE29C8B00}" presName="node" presStyleLbl="node1" presStyleIdx="2" presStyleCnt="3" custLinFactNeighborX="513">
        <dgm:presLayoutVars>
          <dgm:bulletEnabled val="1"/>
        </dgm:presLayoutVars>
      </dgm:prSet>
      <dgm:spPr/>
    </dgm:pt>
  </dgm:ptLst>
  <dgm:cxnLst>
    <dgm:cxn modelId="{68AEB608-6AAD-44D4-99C1-F6A63CA456AA}" srcId="{9DA3D6AD-7897-47E8-9D09-D58C352EF136}" destId="{7ACC9F70-E90B-4F0A-84F8-8B9EE11F394E}" srcOrd="1" destOrd="0" parTransId="{EDA32C09-4F85-49AA-A0A0-7859943F2962}" sibTransId="{9E276E9D-EDB8-41C2-8EA5-AD2C10A54649}"/>
    <dgm:cxn modelId="{5D7F560A-BB2E-4746-8B8B-4BBD676E3E4D}" srcId="{8DC4C99E-A1EF-4110-A429-C485AAC40FA9}" destId="{27BCB09C-902D-445B-A526-6D94E20CE61F}" srcOrd="4" destOrd="0" parTransId="{FCB30900-09B7-4D94-B4EB-EE197E6724AE}" sibTransId="{6B5D783E-3A3E-4440-AC8D-8382AD7DB8B5}"/>
    <dgm:cxn modelId="{B1419E13-39FA-48C5-99DC-21C009F9714B}" type="presOf" srcId="{787A4F36-0932-4A50-A552-7E1F1805CA04}" destId="{714EECFF-7CEA-4D2C-AFFB-6478E56F7A92}" srcOrd="0" destOrd="5" presId="urn:microsoft.com/office/officeart/2005/8/layout/hList6"/>
    <dgm:cxn modelId="{FFB52B16-8968-4297-AAC5-A876FF5C3BD9}" type="presOf" srcId="{5A472002-2050-4D9D-975B-962083BB2E5D}" destId="{714EECFF-7CEA-4D2C-AFFB-6478E56F7A92}" srcOrd="0" destOrd="6" presId="urn:microsoft.com/office/officeart/2005/8/layout/hList6"/>
    <dgm:cxn modelId="{7F5FB61F-61F3-4C11-8C89-73F12C03BF3F}" type="presOf" srcId="{2AD3AB53-397D-496E-B985-DFB37A05CAAF}" destId="{168612DE-6DFE-4B64-BFF4-4DAC7D32E391}" srcOrd="0" destOrd="4" presId="urn:microsoft.com/office/officeart/2005/8/layout/hList6"/>
    <dgm:cxn modelId="{01822920-1210-4D39-97BA-5FBACEEE7FF6}" type="presOf" srcId="{4E97D83C-FC73-48E3-9D4B-E148DDD891AC}" destId="{714EECFF-7CEA-4D2C-AFFB-6478E56F7A92}" srcOrd="0" destOrd="7" presId="urn:microsoft.com/office/officeart/2005/8/layout/hList6"/>
    <dgm:cxn modelId="{0FBDEB20-EC68-4207-BC3A-D45EEC54D9DE}" srcId="{9DA3D6AD-7897-47E8-9D09-D58C352EF136}" destId="{787A4F36-0932-4A50-A552-7E1F1805CA04}" srcOrd="4" destOrd="0" parTransId="{EBF04106-55A7-4A34-867B-A46A1CD2DCD6}" sibTransId="{578BA403-2822-4FFB-8C10-66789F55B7DB}"/>
    <dgm:cxn modelId="{27044E21-8EB7-4C51-B022-A6A107B4BE35}" srcId="{8DC4C99E-A1EF-4110-A429-C485AAC40FA9}" destId="{0C021696-5F16-47BB-8ADE-6E8D493A37C0}" srcOrd="6" destOrd="0" parTransId="{BD3C1D86-1373-4002-BE13-AE25B7AC7AE7}" sibTransId="{06000B8E-24B3-4ED0-9B59-68E4F9DCD738}"/>
    <dgm:cxn modelId="{3F64C628-815F-4810-A66F-94F25C9545DD}" srcId="{9DA3D6AD-7897-47E8-9D09-D58C352EF136}" destId="{629C0098-C6A5-4DA5-BD12-BE6809FE8819}" srcOrd="7" destOrd="0" parTransId="{99C2C069-A0DD-42FD-94D3-0525D89B98A5}" sibTransId="{47EE9F4C-9E79-4494-8DD4-B1BEE444DC7F}"/>
    <dgm:cxn modelId="{D5C8662B-6BAA-485D-A2C4-0EEE2EAB885B}" type="presOf" srcId="{5B5330FB-3753-4046-B262-672D33E90DD2}" destId="{C4005437-6826-40C4-B48D-2AEC4B2B8EBC}" srcOrd="0" destOrd="2" presId="urn:microsoft.com/office/officeart/2005/8/layout/hList6"/>
    <dgm:cxn modelId="{0C2DF530-6FB5-4629-92C7-FA5F18D402E3}" srcId="{9DA3D6AD-7897-47E8-9D09-D58C352EF136}" destId="{3B93987E-C736-4537-8753-3CCEF00C335D}" srcOrd="0" destOrd="0" parTransId="{3E978D76-C95C-4170-AB02-B3A83DC34D7D}" sibTransId="{8855641E-530A-43FD-8CEC-E56D369366A5}"/>
    <dgm:cxn modelId="{98231340-820D-41F7-837D-87444001ECD1}" type="presOf" srcId="{21544A5A-A54C-43D0-BA9C-6D23EF2EB6DD}" destId="{714EECFF-7CEA-4D2C-AFFB-6478E56F7A92}" srcOrd="0" destOrd="3" presId="urn:microsoft.com/office/officeart/2005/8/layout/hList6"/>
    <dgm:cxn modelId="{21FED45D-7E9E-4C95-93C5-DE3763E04798}" type="presOf" srcId="{D4F0316E-B11F-4B47-B766-3DA9A648F585}" destId="{C4005437-6826-40C4-B48D-2AEC4B2B8EBC}" srcOrd="0" destOrd="4" presId="urn:microsoft.com/office/officeart/2005/8/layout/hList6"/>
    <dgm:cxn modelId="{8DE50342-659B-4316-8C43-30BF96665F6F}" srcId="{9DA3D6AD-7897-47E8-9D09-D58C352EF136}" destId="{21544A5A-A54C-43D0-BA9C-6D23EF2EB6DD}" srcOrd="2" destOrd="0" parTransId="{061DD3AF-0088-4084-945E-C5BAD28F592B}" sibTransId="{D9580127-16D2-4BDE-B4F7-210899445534}"/>
    <dgm:cxn modelId="{275A3163-531D-4ABA-91E8-37A6FC8D48AB}" srcId="{3F712000-4457-421E-ACCA-291FE29C8B00}" destId="{0A96B6CC-F3B6-492E-BF54-C0005B0D4A1B}" srcOrd="2" destOrd="0" parTransId="{3302A02E-8E02-427B-9B5E-C51FD851B5B7}" sibTransId="{EDA50767-E35C-4850-A915-7400430C2170}"/>
    <dgm:cxn modelId="{45A1DE43-DFC4-4798-AE64-C06714EE758D}" type="presOf" srcId="{0A96B6CC-F3B6-492E-BF54-C0005B0D4A1B}" destId="{C4005437-6826-40C4-B48D-2AEC4B2B8EBC}" srcOrd="0" destOrd="3" presId="urn:microsoft.com/office/officeart/2005/8/layout/hList6"/>
    <dgm:cxn modelId="{87372645-92E4-45F2-AFF3-E3B612DD0BFD}" srcId="{8DC4C99E-A1EF-4110-A429-C485AAC40FA9}" destId="{A43629CC-646C-437A-9F9B-3BF69962A6E4}" srcOrd="1" destOrd="0" parTransId="{0973EC2C-EF07-4AEF-AA23-9E3872B849C3}" sibTransId="{B038D516-815C-4A76-A25C-F5BE4676EDAB}"/>
    <dgm:cxn modelId="{C391946C-D7D5-4657-81FA-8091703913C4}" type="presOf" srcId="{265C9AE2-9945-4745-B03C-F2538722798D}" destId="{168612DE-6DFE-4B64-BFF4-4DAC7D32E391}" srcOrd="0" destOrd="6" presId="urn:microsoft.com/office/officeart/2005/8/layout/hList6"/>
    <dgm:cxn modelId="{F8453C6F-FDBC-4672-9D5A-0C3D040016BF}" srcId="{1EE96C55-A025-4653-8D4C-9D93C3E13E5E}" destId="{3F712000-4457-421E-ACCA-291FE29C8B00}" srcOrd="2" destOrd="0" parTransId="{7F55CB1D-C695-40C3-9221-6F8C25C4961D}" sibTransId="{E260DCC8-406E-45F5-B5EB-4FE7D783B05F}"/>
    <dgm:cxn modelId="{A401F54F-2F43-481D-9A62-B0E5D8B32574}" type="presOf" srcId="{D92D6181-06DB-4304-89D8-DA6373CD31EB}" destId="{714EECFF-7CEA-4D2C-AFFB-6478E56F7A92}" srcOrd="0" destOrd="4" presId="urn:microsoft.com/office/officeart/2005/8/layout/hList6"/>
    <dgm:cxn modelId="{17123353-9A5C-4F1E-98E4-82BEF066D998}" srcId="{8DC4C99E-A1EF-4110-A429-C485AAC40FA9}" destId="{265C9AE2-9945-4745-B03C-F2538722798D}" srcOrd="5" destOrd="0" parTransId="{FF6E7588-5088-46E5-837A-8A6E49D68B34}" sibTransId="{AC0E10A1-E04F-40BB-9EF4-9D58952F1218}"/>
    <dgm:cxn modelId="{ECF7D373-A950-4031-8BE0-24B9ECE21384}" srcId="{8DC4C99E-A1EF-4110-A429-C485AAC40FA9}" destId="{C3877BA4-6BE5-401F-8F38-3CD14F111AE2}" srcOrd="0" destOrd="0" parTransId="{2C25DB25-4EA6-4817-84DC-379734923DD3}" sibTransId="{7E7FC29F-5A76-498B-9D24-BE181E492955}"/>
    <dgm:cxn modelId="{52AB3E75-92B4-4689-BD73-20554F671B21}" type="presOf" srcId="{1EE96C55-A025-4653-8D4C-9D93C3E13E5E}" destId="{56ED7E51-CDED-4B60-B82E-02ADE2DB0C19}" srcOrd="0" destOrd="0" presId="urn:microsoft.com/office/officeart/2005/8/layout/hList6"/>
    <dgm:cxn modelId="{1CBC6F56-7B10-4DCF-B51E-9D5B2C8870C0}" srcId="{1EE96C55-A025-4653-8D4C-9D93C3E13E5E}" destId="{8DC4C99E-A1EF-4110-A429-C485AAC40FA9}" srcOrd="0" destOrd="0" parTransId="{A3ED6CEE-1BCF-415F-BD81-64B8AC5A24E9}" sibTransId="{2772B0E1-509D-4F57-9BFE-5D45A293D051}"/>
    <dgm:cxn modelId="{444ABD76-5525-4D11-85EC-3746D18FA6EA}" srcId="{9DA3D6AD-7897-47E8-9D09-D58C352EF136}" destId="{D92D6181-06DB-4304-89D8-DA6373CD31EB}" srcOrd="3" destOrd="0" parTransId="{2C800FBA-2B1C-4F9B-A029-1EA7C5EE5510}" sibTransId="{E0360E35-3983-40D3-91F5-331623074D28}"/>
    <dgm:cxn modelId="{B2A54F59-A657-4ABC-832F-ACF76A800E80}" type="presOf" srcId="{4F431799-9820-46E2-B9C1-699A27DF6EBC}" destId="{C4005437-6826-40C4-B48D-2AEC4B2B8EBC}" srcOrd="0" destOrd="1" presId="urn:microsoft.com/office/officeart/2005/8/layout/hList6"/>
    <dgm:cxn modelId="{7C77EE7D-DB3E-45FE-BF13-6D56A6DC80A8}" type="presOf" srcId="{8DC4C99E-A1EF-4110-A429-C485AAC40FA9}" destId="{168612DE-6DFE-4B64-BFF4-4DAC7D32E391}" srcOrd="0" destOrd="0" presId="urn:microsoft.com/office/officeart/2005/8/layout/hList6"/>
    <dgm:cxn modelId="{1CE52385-674E-4463-B431-046FC60DB169}" type="presOf" srcId="{C3877BA4-6BE5-401F-8F38-3CD14F111AE2}" destId="{168612DE-6DFE-4B64-BFF4-4DAC7D32E391}" srcOrd="0" destOrd="1" presId="urn:microsoft.com/office/officeart/2005/8/layout/hList6"/>
    <dgm:cxn modelId="{79A2B286-D36F-4CCA-BA44-CB88E8999C26}" type="presOf" srcId="{81D19873-B759-4F41-99DF-96D609DA9624}" destId="{168612DE-6DFE-4B64-BFF4-4DAC7D32E391}" srcOrd="0" destOrd="3" presId="urn:microsoft.com/office/officeart/2005/8/layout/hList6"/>
    <dgm:cxn modelId="{97058391-D83B-4247-B15B-16561BFB09B6}" srcId="{8DC4C99E-A1EF-4110-A429-C485AAC40FA9}" destId="{81D19873-B759-4F41-99DF-96D609DA9624}" srcOrd="2" destOrd="0" parTransId="{B7650D75-24DC-49C0-B21E-0B7740E62359}" sibTransId="{11430E0C-F9B4-4C7D-83F4-3E0CE4F1B0D4}"/>
    <dgm:cxn modelId="{C732C291-DB71-4747-84CB-AD99D3988F99}" srcId="{3F712000-4457-421E-ACCA-291FE29C8B00}" destId="{4F431799-9820-46E2-B9C1-699A27DF6EBC}" srcOrd="0" destOrd="0" parTransId="{94ED4BB7-E14A-40E1-AF2B-3291A409EC43}" sibTransId="{52F9F464-157E-42A1-AC45-A6BDA8FB9196}"/>
    <dgm:cxn modelId="{7EFE8A99-C1C8-405C-B09A-A8C0331CF31D}" type="presOf" srcId="{0C021696-5F16-47BB-8ADE-6E8D493A37C0}" destId="{168612DE-6DFE-4B64-BFF4-4DAC7D32E391}" srcOrd="0" destOrd="7" presId="urn:microsoft.com/office/officeart/2005/8/layout/hList6"/>
    <dgm:cxn modelId="{7E77919D-E7F8-4AB9-AC36-844A821841A6}" type="presOf" srcId="{27BCB09C-902D-445B-A526-6D94E20CE61F}" destId="{168612DE-6DFE-4B64-BFF4-4DAC7D32E391}" srcOrd="0" destOrd="5" presId="urn:microsoft.com/office/officeart/2005/8/layout/hList6"/>
    <dgm:cxn modelId="{36F009A7-BE8E-47C1-B1CD-A8EE2BD6D5B1}" srcId="{9DA3D6AD-7897-47E8-9D09-D58C352EF136}" destId="{5A472002-2050-4D9D-975B-962083BB2E5D}" srcOrd="5" destOrd="0" parTransId="{CCFCCAB0-5901-4037-8CDA-799BE776DDFB}" sibTransId="{D4723793-B56D-438E-8A47-13DABC6618F8}"/>
    <dgm:cxn modelId="{5F44F7A8-9634-4FFE-895D-40D6C7D99E58}" srcId="{9DA3D6AD-7897-47E8-9D09-D58C352EF136}" destId="{4E97D83C-FC73-48E3-9D4B-E148DDD891AC}" srcOrd="6" destOrd="0" parTransId="{408AFE7F-87FD-4F07-8D2E-28087DD16558}" sibTransId="{A20A47AC-39E3-456F-B990-ED9EC7FF296F}"/>
    <dgm:cxn modelId="{D855EABA-823A-4BCA-9F81-5482FC06B0A9}" type="presOf" srcId="{A43629CC-646C-437A-9F9B-3BF69962A6E4}" destId="{168612DE-6DFE-4B64-BFF4-4DAC7D32E391}" srcOrd="0" destOrd="2" presId="urn:microsoft.com/office/officeart/2005/8/layout/hList6"/>
    <dgm:cxn modelId="{7D90FABB-81F9-41B2-9550-10D62281C19C}" type="presOf" srcId="{9DA3D6AD-7897-47E8-9D09-D58C352EF136}" destId="{714EECFF-7CEA-4D2C-AFFB-6478E56F7A92}" srcOrd="0" destOrd="0" presId="urn:microsoft.com/office/officeart/2005/8/layout/hList6"/>
    <dgm:cxn modelId="{C9BA02C6-5759-4010-A141-11923FC0342D}" type="presOf" srcId="{7ACC9F70-E90B-4F0A-84F8-8B9EE11F394E}" destId="{714EECFF-7CEA-4D2C-AFFB-6478E56F7A92}" srcOrd="0" destOrd="2" presId="urn:microsoft.com/office/officeart/2005/8/layout/hList6"/>
    <dgm:cxn modelId="{EFB7E5C6-6A5D-41DB-A6E3-BBD0976EE8BF}" srcId="{1EE96C55-A025-4653-8D4C-9D93C3E13E5E}" destId="{9DA3D6AD-7897-47E8-9D09-D58C352EF136}" srcOrd="1" destOrd="0" parTransId="{DA6B8765-7C2E-4AD8-A562-775FE80B2D62}" sibTransId="{B00CD4FF-310E-4E8A-92E6-09C74F2796CA}"/>
    <dgm:cxn modelId="{B8E44DD9-633F-4A36-999A-76E7A7AB7AFF}" type="presOf" srcId="{3F712000-4457-421E-ACCA-291FE29C8B00}" destId="{C4005437-6826-40C4-B48D-2AEC4B2B8EBC}" srcOrd="0" destOrd="0" presId="urn:microsoft.com/office/officeart/2005/8/layout/hList6"/>
    <dgm:cxn modelId="{F86674DF-862A-4951-90DA-B690DFC1190D}" srcId="{8DC4C99E-A1EF-4110-A429-C485AAC40FA9}" destId="{2AD3AB53-397D-496E-B985-DFB37A05CAAF}" srcOrd="3" destOrd="0" parTransId="{4FA91EF2-1664-4FD4-96EE-5B6EF15AD282}" sibTransId="{8B1D6A42-8831-4F41-9202-167075F87DD3}"/>
    <dgm:cxn modelId="{3FEC29E5-4A2C-427C-A205-C476552992F0}" type="presOf" srcId="{629C0098-C6A5-4DA5-BD12-BE6809FE8819}" destId="{714EECFF-7CEA-4D2C-AFFB-6478E56F7A92}" srcOrd="0" destOrd="8" presId="urn:microsoft.com/office/officeart/2005/8/layout/hList6"/>
    <dgm:cxn modelId="{C41B99E9-CA67-4837-8E11-1DFBF32355D6}" type="presOf" srcId="{3B93987E-C736-4537-8753-3CCEF00C335D}" destId="{714EECFF-7CEA-4D2C-AFFB-6478E56F7A92}" srcOrd="0" destOrd="1" presId="urn:microsoft.com/office/officeart/2005/8/layout/hList6"/>
    <dgm:cxn modelId="{80CEC9ED-EB5A-4E43-9BA3-9DCA59B5C3F9}" srcId="{3F712000-4457-421E-ACCA-291FE29C8B00}" destId="{5B5330FB-3753-4046-B262-672D33E90DD2}" srcOrd="1" destOrd="0" parTransId="{CC88D6AA-6617-4022-8F2C-4EEAFAC35D47}" sibTransId="{45567EBC-95B4-4FC6-8416-1B15E9A5C3A4}"/>
    <dgm:cxn modelId="{F85498FB-4614-40C1-8BDF-2573E7F06D7B}" srcId="{3F712000-4457-421E-ACCA-291FE29C8B00}" destId="{D4F0316E-B11F-4B47-B766-3DA9A648F585}" srcOrd="3" destOrd="0" parTransId="{23DE9F64-BE73-4309-8958-439731C847F0}" sibTransId="{DD75CB37-F847-4D25-9EDF-04013FC50D5C}"/>
    <dgm:cxn modelId="{B2C15362-812B-4845-931B-C44EE610162F}" type="presParOf" srcId="{56ED7E51-CDED-4B60-B82E-02ADE2DB0C19}" destId="{168612DE-6DFE-4B64-BFF4-4DAC7D32E391}" srcOrd="0" destOrd="0" presId="urn:microsoft.com/office/officeart/2005/8/layout/hList6"/>
    <dgm:cxn modelId="{62F443E6-2C91-4F0D-809C-972CB70E9AF5}" type="presParOf" srcId="{56ED7E51-CDED-4B60-B82E-02ADE2DB0C19}" destId="{E862A672-C869-4B50-A920-5379349B0175}" srcOrd="1" destOrd="0" presId="urn:microsoft.com/office/officeart/2005/8/layout/hList6"/>
    <dgm:cxn modelId="{7488A795-52F0-4377-8591-BEF4B3F8A4F9}" type="presParOf" srcId="{56ED7E51-CDED-4B60-B82E-02ADE2DB0C19}" destId="{714EECFF-7CEA-4D2C-AFFB-6478E56F7A92}" srcOrd="2" destOrd="0" presId="urn:microsoft.com/office/officeart/2005/8/layout/hList6"/>
    <dgm:cxn modelId="{7B3D68A7-55E9-4584-A3D7-EB9D22671ED2}" type="presParOf" srcId="{56ED7E51-CDED-4B60-B82E-02ADE2DB0C19}" destId="{68A95CDA-9488-4740-9A2A-FE266D409738}" srcOrd="3" destOrd="0" presId="urn:microsoft.com/office/officeart/2005/8/layout/hList6"/>
    <dgm:cxn modelId="{448D035E-46E2-4C66-BC9C-C5FE7B2E21EE}" type="presParOf" srcId="{56ED7E51-CDED-4B60-B82E-02ADE2DB0C19}" destId="{C4005437-6826-40C4-B48D-2AEC4B2B8EB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612DE-6DFE-4B64-BFF4-4DAC7D32E391}">
      <dsp:nvSpPr>
        <dsp:cNvPr id="0" name=""/>
        <dsp:cNvSpPr/>
      </dsp:nvSpPr>
      <dsp:spPr>
        <a:xfrm rot="16200000">
          <a:off x="-828252" y="829536"/>
          <a:ext cx="4996543"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19652" bIns="0" numCol="1" spcCol="1270" anchor="t" anchorCtr="0">
          <a:noAutofit/>
        </a:bodyPr>
        <a:lstStyle/>
        <a:p>
          <a:pPr marL="0" lvl="0" indent="0" algn="l" defTabSz="844550">
            <a:lnSpc>
              <a:spcPct val="90000"/>
            </a:lnSpc>
            <a:spcBef>
              <a:spcPct val="0"/>
            </a:spcBef>
            <a:spcAft>
              <a:spcPct val="35000"/>
            </a:spcAft>
            <a:buNone/>
          </a:pPr>
          <a:r>
            <a:rPr lang="en-US" sz="1900" b="1" kern="1200" dirty="0"/>
            <a:t>Module 1: Establishing the Foundation </a:t>
          </a:r>
          <a:endParaRPr lang="en-CA" sz="1900" b="1" kern="1200" dirty="0"/>
        </a:p>
        <a:p>
          <a:pPr marL="114300" lvl="1" indent="-114300" algn="l" defTabSz="666750">
            <a:lnSpc>
              <a:spcPct val="90000"/>
            </a:lnSpc>
            <a:spcBef>
              <a:spcPct val="0"/>
            </a:spcBef>
            <a:spcAft>
              <a:spcPct val="15000"/>
            </a:spcAft>
            <a:buChar char="•"/>
          </a:pPr>
          <a:r>
            <a:rPr lang="en-US" sz="1500" kern="1200" dirty="0"/>
            <a:t>Business Case &amp; State of Sustainability, SR &amp; ESG</a:t>
          </a:r>
          <a:endParaRPr lang="en-CA" sz="1500" kern="1200" dirty="0"/>
        </a:p>
        <a:p>
          <a:pPr marL="114300" lvl="1" indent="-114300" algn="l" defTabSz="666750">
            <a:lnSpc>
              <a:spcPct val="90000"/>
            </a:lnSpc>
            <a:spcBef>
              <a:spcPct val="0"/>
            </a:spcBef>
            <a:spcAft>
              <a:spcPct val="15000"/>
            </a:spcAft>
            <a:buChar char="•"/>
          </a:pPr>
          <a:r>
            <a:rPr lang="en-US" sz="1500" kern="1200" dirty="0"/>
            <a:t>Managing Change </a:t>
          </a:r>
          <a:endParaRPr lang="en-CA" sz="1500" kern="1200" dirty="0"/>
        </a:p>
        <a:p>
          <a:pPr marL="114300" lvl="1" indent="-114300" algn="l" defTabSz="666750">
            <a:lnSpc>
              <a:spcPct val="90000"/>
            </a:lnSpc>
            <a:spcBef>
              <a:spcPct val="0"/>
            </a:spcBef>
            <a:spcAft>
              <a:spcPct val="15000"/>
            </a:spcAft>
            <a:buChar char="•"/>
          </a:pPr>
          <a:r>
            <a:rPr lang="en-US" sz="1500" kern="1200" dirty="0"/>
            <a:t>T&amp;R Kairos Blanket Exercise</a:t>
          </a:r>
          <a:endParaRPr lang="en-CA" sz="1500" kern="1200" dirty="0"/>
        </a:p>
        <a:p>
          <a:pPr marL="114300" lvl="1" indent="-114300" algn="l" defTabSz="666750">
            <a:lnSpc>
              <a:spcPct val="90000"/>
            </a:lnSpc>
            <a:spcBef>
              <a:spcPct val="0"/>
            </a:spcBef>
            <a:spcAft>
              <a:spcPct val="15000"/>
            </a:spcAft>
            <a:buChar char="•"/>
          </a:pPr>
          <a:r>
            <a:rPr lang="en-US" sz="1500" kern="1200" dirty="0"/>
            <a:t>Global Trends in ESG &amp; Sustainability Standards &amp; Reporting Session</a:t>
          </a:r>
          <a:endParaRPr lang="en-CA" sz="1500" kern="1200" dirty="0"/>
        </a:p>
        <a:p>
          <a:pPr marL="114300" lvl="1" indent="-114300" algn="l" defTabSz="666750">
            <a:lnSpc>
              <a:spcPct val="90000"/>
            </a:lnSpc>
            <a:spcBef>
              <a:spcPct val="0"/>
            </a:spcBef>
            <a:spcAft>
              <a:spcPct val="15000"/>
            </a:spcAft>
            <a:buChar char="•"/>
          </a:pPr>
          <a:r>
            <a:rPr lang="en-US" sz="1500" kern="1200" dirty="0"/>
            <a:t>Leadership for Sustainability, SR &amp; ESG</a:t>
          </a:r>
          <a:endParaRPr lang="en-CA" sz="1500" kern="1200" dirty="0"/>
        </a:p>
        <a:p>
          <a:pPr marL="114300" lvl="1" indent="-114300" algn="l" defTabSz="666750">
            <a:lnSpc>
              <a:spcPct val="90000"/>
            </a:lnSpc>
            <a:spcBef>
              <a:spcPct val="0"/>
            </a:spcBef>
            <a:spcAft>
              <a:spcPct val="15000"/>
            </a:spcAft>
            <a:buChar char="•"/>
          </a:pPr>
          <a:r>
            <a:rPr lang="en-US" sz="1500" kern="1200" dirty="0"/>
            <a:t>TBL Business Models</a:t>
          </a:r>
          <a:endParaRPr lang="en-CA" sz="1500" kern="1200" dirty="0"/>
        </a:p>
        <a:p>
          <a:pPr marL="114300" lvl="1" indent="-114300" algn="l" defTabSz="666750">
            <a:lnSpc>
              <a:spcPct val="90000"/>
            </a:lnSpc>
            <a:spcBef>
              <a:spcPct val="0"/>
            </a:spcBef>
            <a:spcAft>
              <a:spcPct val="15000"/>
            </a:spcAft>
            <a:buChar char="•"/>
          </a:pPr>
          <a:r>
            <a:rPr lang="en-US" sz="1500" kern="1200" dirty="0"/>
            <a:t>Plus Online Lectures</a:t>
          </a:r>
          <a:endParaRPr lang="en-CA" sz="1500" kern="1200" dirty="0"/>
        </a:p>
      </dsp:txBody>
      <dsp:txXfrm rot="5400000">
        <a:off x="1285" y="999308"/>
        <a:ext cx="3337470" cy="2997925"/>
      </dsp:txXfrm>
    </dsp:sp>
    <dsp:sp modelId="{714EECFF-7CEA-4D2C-AFFB-6478E56F7A92}">
      <dsp:nvSpPr>
        <dsp:cNvPr id="0" name=""/>
        <dsp:cNvSpPr/>
      </dsp:nvSpPr>
      <dsp:spPr>
        <a:xfrm rot="16200000">
          <a:off x="2759528" y="829536"/>
          <a:ext cx="4996543"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19652" bIns="0" numCol="1" spcCol="1270" anchor="t" anchorCtr="0">
          <a:noAutofit/>
        </a:bodyPr>
        <a:lstStyle/>
        <a:p>
          <a:pPr marL="0" lvl="0" indent="0" algn="l" defTabSz="844550">
            <a:lnSpc>
              <a:spcPct val="90000"/>
            </a:lnSpc>
            <a:spcBef>
              <a:spcPct val="0"/>
            </a:spcBef>
            <a:spcAft>
              <a:spcPct val="35000"/>
            </a:spcAft>
            <a:buNone/>
          </a:pPr>
          <a:r>
            <a:rPr lang="en-CA" sz="1900" b="1" kern="1200" dirty="0"/>
            <a:t>Module 2: Practical Application</a:t>
          </a:r>
        </a:p>
        <a:p>
          <a:pPr marL="114300" lvl="1" indent="-114300" algn="l" defTabSz="666750">
            <a:lnSpc>
              <a:spcPct val="90000"/>
            </a:lnSpc>
            <a:spcBef>
              <a:spcPct val="0"/>
            </a:spcBef>
            <a:spcAft>
              <a:spcPct val="15000"/>
            </a:spcAft>
            <a:buChar char="•"/>
          </a:pPr>
          <a:r>
            <a:rPr lang="en-US" sz="1500" kern="1200" dirty="0"/>
            <a:t>Strategy &amp; Embedding, Goal Setting &amp; Position Statements</a:t>
          </a:r>
          <a:endParaRPr lang="en-CA" sz="1500" kern="1200" dirty="0"/>
        </a:p>
        <a:p>
          <a:pPr marL="114300" lvl="1" indent="-114300" algn="l" defTabSz="666750">
            <a:lnSpc>
              <a:spcPct val="90000"/>
            </a:lnSpc>
            <a:spcBef>
              <a:spcPct val="0"/>
            </a:spcBef>
            <a:spcAft>
              <a:spcPct val="15000"/>
            </a:spcAft>
            <a:buChar char="•"/>
          </a:pPr>
          <a:r>
            <a:rPr lang="en-US" sz="1500" kern="1200" dirty="0"/>
            <a:t>Resilience in Leadership</a:t>
          </a:r>
          <a:endParaRPr lang="en-CA" sz="1500" kern="1200" dirty="0"/>
        </a:p>
        <a:p>
          <a:pPr marL="114300" lvl="1" indent="-114300" algn="l" defTabSz="666750">
            <a:lnSpc>
              <a:spcPct val="90000"/>
            </a:lnSpc>
            <a:spcBef>
              <a:spcPct val="0"/>
            </a:spcBef>
            <a:spcAft>
              <a:spcPct val="15000"/>
            </a:spcAft>
            <a:buChar char="•"/>
          </a:pPr>
          <a:r>
            <a:rPr lang="en-US" sz="1500" kern="1200" dirty="0"/>
            <a:t>Climate Change Mitigation Simulation (MIT)</a:t>
          </a:r>
          <a:endParaRPr lang="en-CA" sz="1500" kern="1200" dirty="0"/>
        </a:p>
        <a:p>
          <a:pPr marL="114300" lvl="1" indent="-114300" algn="l" defTabSz="666750">
            <a:lnSpc>
              <a:spcPct val="90000"/>
            </a:lnSpc>
            <a:spcBef>
              <a:spcPct val="0"/>
            </a:spcBef>
            <a:spcAft>
              <a:spcPct val="15000"/>
            </a:spcAft>
            <a:buChar char="•"/>
          </a:pPr>
          <a:r>
            <a:rPr lang="en-US" sz="1500" kern="1200" dirty="0"/>
            <a:t>Community Investment Strategy </a:t>
          </a:r>
          <a:endParaRPr lang="en-CA" sz="1500" kern="1200" dirty="0"/>
        </a:p>
        <a:p>
          <a:pPr marL="114300" lvl="1" indent="-114300" algn="l" defTabSz="666750">
            <a:lnSpc>
              <a:spcPct val="90000"/>
            </a:lnSpc>
            <a:spcBef>
              <a:spcPct val="0"/>
            </a:spcBef>
            <a:spcAft>
              <a:spcPct val="15000"/>
            </a:spcAft>
            <a:buChar char="•"/>
          </a:pPr>
          <a:r>
            <a:rPr lang="en-US" sz="1500" kern="1200" dirty="0"/>
            <a:t>Ethics</a:t>
          </a:r>
          <a:endParaRPr lang="en-CA" sz="1500" kern="1200" dirty="0"/>
        </a:p>
        <a:p>
          <a:pPr marL="114300" lvl="1" indent="-114300" algn="l" defTabSz="666750">
            <a:lnSpc>
              <a:spcPct val="90000"/>
            </a:lnSpc>
            <a:spcBef>
              <a:spcPct val="0"/>
            </a:spcBef>
            <a:spcAft>
              <a:spcPct val="15000"/>
            </a:spcAft>
            <a:buChar char="•"/>
          </a:pPr>
          <a:r>
            <a:rPr lang="en-US" sz="1500" kern="1200" dirty="0"/>
            <a:t>Allyship &amp; Diversity, Equity, Inclusion &amp; Accessibility Assessment</a:t>
          </a:r>
          <a:endParaRPr lang="en-CA" sz="1500" kern="1200" dirty="0"/>
        </a:p>
        <a:p>
          <a:pPr marL="114300" lvl="1" indent="-114300" algn="l" defTabSz="666750">
            <a:lnSpc>
              <a:spcPct val="90000"/>
            </a:lnSpc>
            <a:spcBef>
              <a:spcPct val="0"/>
            </a:spcBef>
            <a:spcAft>
              <a:spcPct val="15000"/>
            </a:spcAft>
            <a:buChar char="•"/>
          </a:pPr>
          <a:r>
            <a:rPr lang="en-US" sz="1500" kern="1200" dirty="0"/>
            <a:t>Reporting, Ratings, Rankings</a:t>
          </a:r>
          <a:endParaRPr lang="en-CA" sz="1500" kern="1200" dirty="0"/>
        </a:p>
        <a:p>
          <a:pPr marL="114300" lvl="1" indent="-114300" algn="l" defTabSz="666750">
            <a:lnSpc>
              <a:spcPct val="90000"/>
            </a:lnSpc>
            <a:spcBef>
              <a:spcPct val="0"/>
            </a:spcBef>
            <a:spcAft>
              <a:spcPct val="15000"/>
            </a:spcAft>
            <a:buChar char="•"/>
          </a:pPr>
          <a:r>
            <a:rPr lang="en-US" sz="1500" kern="1200" dirty="0"/>
            <a:t>Plus Online Lectures</a:t>
          </a:r>
          <a:endParaRPr lang="en-CA" sz="1500" kern="1200" dirty="0"/>
        </a:p>
      </dsp:txBody>
      <dsp:txXfrm rot="5400000">
        <a:off x="3589065" y="999308"/>
        <a:ext cx="3337470" cy="2997925"/>
      </dsp:txXfrm>
    </dsp:sp>
    <dsp:sp modelId="{C4005437-6826-40C4-B48D-2AEC4B2B8EBC}">
      <dsp:nvSpPr>
        <dsp:cNvPr id="0" name=""/>
        <dsp:cNvSpPr/>
      </dsp:nvSpPr>
      <dsp:spPr>
        <a:xfrm rot="16200000">
          <a:off x="6348593" y="829536"/>
          <a:ext cx="4996543"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19652" bIns="0" numCol="1" spcCol="1270" anchor="t" anchorCtr="0">
          <a:noAutofit/>
        </a:bodyPr>
        <a:lstStyle/>
        <a:p>
          <a:pPr marL="0" lvl="0" indent="0" algn="l" defTabSz="844550">
            <a:lnSpc>
              <a:spcPct val="90000"/>
            </a:lnSpc>
            <a:spcBef>
              <a:spcPct val="0"/>
            </a:spcBef>
            <a:spcAft>
              <a:spcPct val="35000"/>
            </a:spcAft>
            <a:buNone/>
          </a:pPr>
          <a:r>
            <a:rPr lang="en-US" sz="1900" b="1" kern="1200" dirty="0"/>
            <a:t>Module 3: Advancing Organizational Embedding</a:t>
          </a:r>
          <a:endParaRPr lang="en-CA" sz="1900" b="1" kern="1200" dirty="0"/>
        </a:p>
        <a:p>
          <a:pPr marL="114300" lvl="1" indent="-114300" algn="l" defTabSz="666750">
            <a:lnSpc>
              <a:spcPct val="90000"/>
            </a:lnSpc>
            <a:spcBef>
              <a:spcPct val="0"/>
            </a:spcBef>
            <a:spcAft>
              <a:spcPct val="15000"/>
            </a:spcAft>
            <a:buChar char="•"/>
          </a:pPr>
          <a:r>
            <a:rPr lang="en-US" sz="1500" kern="1200" dirty="0"/>
            <a:t>Governance Best Practices &amp; Assessment</a:t>
          </a:r>
          <a:endParaRPr lang="en-CA" sz="1500" kern="1200" dirty="0"/>
        </a:p>
        <a:p>
          <a:pPr marL="114300" lvl="1" indent="-114300" algn="l" defTabSz="666750">
            <a:lnSpc>
              <a:spcPct val="90000"/>
            </a:lnSpc>
            <a:spcBef>
              <a:spcPct val="0"/>
            </a:spcBef>
            <a:spcAft>
              <a:spcPct val="15000"/>
            </a:spcAft>
            <a:buChar char="•"/>
          </a:pPr>
          <a:r>
            <a:rPr lang="en-US" sz="1500" kern="1200" dirty="0"/>
            <a:t>Truth &amp; Reconciliation (Context, Truth &amp; Reconciliation Plans, Progressive Aboriginal Relations)</a:t>
          </a:r>
          <a:endParaRPr lang="en-CA" sz="1500" kern="1200" dirty="0"/>
        </a:p>
        <a:p>
          <a:pPr marL="114300" lvl="1" indent="-114300" algn="l" defTabSz="666750">
            <a:lnSpc>
              <a:spcPct val="90000"/>
            </a:lnSpc>
            <a:spcBef>
              <a:spcPct val="0"/>
            </a:spcBef>
            <a:spcAft>
              <a:spcPct val="15000"/>
            </a:spcAft>
            <a:buChar char="•"/>
          </a:pPr>
          <a:r>
            <a:rPr lang="en-US" sz="1500" kern="1200" dirty="0"/>
            <a:t>Transitional Leadership</a:t>
          </a:r>
          <a:endParaRPr lang="en-CA" sz="1500" kern="1200" dirty="0"/>
        </a:p>
        <a:p>
          <a:pPr marL="114300" lvl="1" indent="-114300" algn="l" defTabSz="666750">
            <a:lnSpc>
              <a:spcPct val="90000"/>
            </a:lnSpc>
            <a:spcBef>
              <a:spcPct val="0"/>
            </a:spcBef>
            <a:spcAft>
              <a:spcPct val="15000"/>
            </a:spcAft>
            <a:buChar char="•"/>
          </a:pPr>
          <a:r>
            <a:rPr lang="en-US" sz="1500" kern="1200" dirty="0"/>
            <a:t>Plus Online Lectures</a:t>
          </a:r>
          <a:endParaRPr lang="en-CA" sz="1500" kern="1200" dirty="0"/>
        </a:p>
      </dsp:txBody>
      <dsp:txXfrm rot="5400000">
        <a:off x="7178130" y="999308"/>
        <a:ext cx="3337470" cy="299792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07E1A902-5DF9-E444-ADEA-3CA83CE4162B}" type="datetimeFigureOut">
              <a:rPr lang="en-US" smtClean="0"/>
              <a:t>4/7/2025</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6333" y="8839015"/>
            <a:ext cx="3041968" cy="466911"/>
          </a:xfrm>
          <a:prstGeom prst="rect">
            <a:avLst/>
          </a:prstGeom>
        </p:spPr>
        <p:txBody>
          <a:bodyPr vert="horz" lIns="93287" tIns="46644" rIns="93287" bIns="46644" rtlCol="0" anchor="b"/>
          <a:lstStyle>
            <a:lvl1pPr algn="r">
              <a:defRPr sz="1200"/>
            </a:lvl1pPr>
          </a:lstStyle>
          <a:p>
            <a:fld id="{0F5D6A2C-8C52-294F-A670-7734A8ED4CA1}" type="slidenum">
              <a:rPr lang="en-US" smtClean="0"/>
              <a:t>‹#›</a:t>
            </a:fld>
            <a:endParaRPr lang="en-US"/>
          </a:p>
        </p:txBody>
      </p:sp>
    </p:spTree>
    <p:extLst>
      <p:ext uri="{BB962C8B-B14F-4D97-AF65-F5344CB8AC3E}">
        <p14:creationId xmlns:p14="http://schemas.microsoft.com/office/powerpoint/2010/main" val="214440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36525"/>
            <a:ext cx="5584825" cy="3141663"/>
          </a:xfrm>
        </p:spPr>
      </p:sp>
      <p:sp>
        <p:nvSpPr>
          <p:cNvPr id="3" name="Notes Placeholder 2"/>
          <p:cNvSpPr>
            <a:spLocks noGrp="1"/>
          </p:cNvSpPr>
          <p:nvPr>
            <p:ph type="body" idx="1"/>
          </p:nvPr>
        </p:nvSpPr>
        <p:spPr>
          <a:xfrm>
            <a:off x="366171" y="3372787"/>
            <a:ext cx="6333401" cy="5371230"/>
          </a:xfrm>
        </p:spPr>
        <p:txBody>
          <a:bodyPr/>
          <a:lstStyle/>
          <a:p>
            <a:endParaRPr lang="en-CA" sz="1200" dirty="0"/>
          </a:p>
        </p:txBody>
      </p:sp>
      <p:sp>
        <p:nvSpPr>
          <p:cNvPr id="4" name="Slide Number Placeholder 3"/>
          <p:cNvSpPr>
            <a:spLocks noGrp="1"/>
          </p:cNvSpPr>
          <p:nvPr>
            <p:ph type="sldNum" sz="quarter" idx="5"/>
          </p:nvPr>
        </p:nvSpPr>
        <p:spPr/>
        <p:txBody>
          <a:bodyPr/>
          <a:lstStyle/>
          <a:p>
            <a:fld id="{0F5D6A2C-8C52-294F-A670-7734A8ED4CA1}" type="slidenum">
              <a:rPr lang="en-US" smtClean="0"/>
              <a:t>1</a:t>
            </a:fld>
            <a:endParaRPr lang="en-US"/>
          </a:p>
        </p:txBody>
      </p:sp>
    </p:spTree>
    <p:extLst>
      <p:ext uri="{BB962C8B-B14F-4D97-AF65-F5344CB8AC3E}">
        <p14:creationId xmlns:p14="http://schemas.microsoft.com/office/powerpoint/2010/main" val="146860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422275"/>
            <a:ext cx="5581650" cy="3140075"/>
          </a:xfrm>
        </p:spPr>
      </p:sp>
      <p:sp>
        <p:nvSpPr>
          <p:cNvPr id="3" name="Notes Placeholder 2"/>
          <p:cNvSpPr>
            <a:spLocks noGrp="1"/>
          </p:cNvSpPr>
          <p:nvPr>
            <p:ph type="body" idx="1"/>
          </p:nvPr>
        </p:nvSpPr>
        <p:spPr>
          <a:xfrm>
            <a:off x="838200" y="3765244"/>
            <a:ext cx="5615940" cy="4299764"/>
          </a:xfrm>
        </p:spPr>
        <p:txBody>
          <a:bodyPr/>
          <a:lstStyle/>
          <a:p>
            <a:endParaRPr lang="en-CA" dirty="0"/>
          </a:p>
        </p:txBody>
      </p:sp>
      <p:sp>
        <p:nvSpPr>
          <p:cNvPr id="4" name="Slide Number Placeholder 3"/>
          <p:cNvSpPr>
            <a:spLocks noGrp="1"/>
          </p:cNvSpPr>
          <p:nvPr>
            <p:ph type="sldNum" sz="quarter" idx="10"/>
          </p:nvPr>
        </p:nvSpPr>
        <p:spPr/>
        <p:txBody>
          <a:bodyPr/>
          <a:lstStyle/>
          <a:p>
            <a:fld id="{35D756A2-40A5-435F-9BB9-39D07DD10858}" type="slidenum">
              <a:rPr lang="en-CA" smtClean="0"/>
              <a:t>11</a:t>
            </a:fld>
            <a:endParaRPr lang="en-CA" dirty="0"/>
          </a:p>
        </p:txBody>
      </p:sp>
    </p:spTree>
    <p:extLst>
      <p:ext uri="{BB962C8B-B14F-4D97-AF65-F5344CB8AC3E}">
        <p14:creationId xmlns:p14="http://schemas.microsoft.com/office/powerpoint/2010/main" val="37285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474663"/>
            <a:ext cx="5584825" cy="3141662"/>
          </a:xfrm>
        </p:spPr>
      </p:sp>
      <p:sp>
        <p:nvSpPr>
          <p:cNvPr id="3" name="Notes Placeholder 2"/>
          <p:cNvSpPr>
            <a:spLocks noGrp="1"/>
          </p:cNvSpPr>
          <p:nvPr>
            <p:ph type="body" idx="1"/>
          </p:nvPr>
        </p:nvSpPr>
        <p:spPr>
          <a:xfrm>
            <a:off x="354372" y="3780914"/>
            <a:ext cx="6296920" cy="3664208"/>
          </a:xfrm>
        </p:spPr>
        <p:txBody>
          <a:bodyPr/>
          <a:lstStyle/>
          <a:p>
            <a:pPr marL="174913" indent="-174913">
              <a:buFontTx/>
              <a:buChar char="-"/>
            </a:pPr>
            <a:endParaRPr lang="en-US" sz="1400" baseline="0" dirty="0"/>
          </a:p>
        </p:txBody>
      </p:sp>
      <p:sp>
        <p:nvSpPr>
          <p:cNvPr id="4" name="Slide Number Placeholder 3"/>
          <p:cNvSpPr>
            <a:spLocks noGrp="1"/>
          </p:cNvSpPr>
          <p:nvPr>
            <p:ph type="sldNum" sz="quarter" idx="10"/>
          </p:nvPr>
        </p:nvSpPr>
        <p:spPr/>
        <p:txBody>
          <a:bodyPr/>
          <a:lstStyle/>
          <a:p>
            <a:fld id="{35D756A2-40A5-435F-9BB9-39D07DD10858}" type="slidenum">
              <a:rPr lang="en-CA" smtClean="0"/>
              <a:t>12</a:t>
            </a:fld>
            <a:endParaRPr lang="en-CA" dirty="0"/>
          </a:p>
        </p:txBody>
      </p:sp>
    </p:spTree>
    <p:extLst>
      <p:ext uri="{BB962C8B-B14F-4D97-AF65-F5344CB8AC3E}">
        <p14:creationId xmlns:p14="http://schemas.microsoft.com/office/powerpoint/2010/main" val="248793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400" dirty="0"/>
          </a:p>
        </p:txBody>
      </p:sp>
      <p:sp>
        <p:nvSpPr>
          <p:cNvPr id="4" name="Slide Number Placeholder 3"/>
          <p:cNvSpPr>
            <a:spLocks noGrp="1"/>
          </p:cNvSpPr>
          <p:nvPr>
            <p:ph type="sldNum" sz="quarter" idx="5"/>
          </p:nvPr>
        </p:nvSpPr>
        <p:spPr/>
        <p:txBody>
          <a:bodyPr/>
          <a:lstStyle/>
          <a:p>
            <a:fld id="{0F5D6A2C-8C52-294F-A670-7734A8ED4CA1}" type="slidenum">
              <a:rPr lang="en-US" smtClean="0"/>
              <a:t>13</a:t>
            </a:fld>
            <a:endParaRPr lang="en-US"/>
          </a:p>
        </p:txBody>
      </p:sp>
    </p:spTree>
    <p:extLst>
      <p:ext uri="{BB962C8B-B14F-4D97-AF65-F5344CB8AC3E}">
        <p14:creationId xmlns:p14="http://schemas.microsoft.com/office/powerpoint/2010/main" val="263681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382588"/>
            <a:ext cx="5581650" cy="3140075"/>
          </a:xfrm>
        </p:spPr>
      </p:sp>
      <p:sp>
        <p:nvSpPr>
          <p:cNvPr id="3" name="Notes Placeholder 2"/>
          <p:cNvSpPr>
            <a:spLocks noGrp="1"/>
          </p:cNvSpPr>
          <p:nvPr>
            <p:ph type="body" idx="1"/>
          </p:nvPr>
        </p:nvSpPr>
        <p:spPr>
          <a:xfrm>
            <a:off x="746163" y="3711322"/>
            <a:ext cx="5615940" cy="4973955"/>
          </a:xfrm>
        </p:spPr>
        <p:txBody>
          <a:bodyPr/>
          <a:lstStyle/>
          <a:p>
            <a:endParaRPr lang="en-CA" sz="1200" dirty="0"/>
          </a:p>
        </p:txBody>
      </p:sp>
      <p:sp>
        <p:nvSpPr>
          <p:cNvPr id="4" name="Slide Number Placeholder 3"/>
          <p:cNvSpPr>
            <a:spLocks noGrp="1"/>
          </p:cNvSpPr>
          <p:nvPr>
            <p:ph type="sldNum" sz="quarter" idx="5"/>
          </p:nvPr>
        </p:nvSpPr>
        <p:spPr/>
        <p:txBody>
          <a:bodyPr/>
          <a:lstStyle/>
          <a:p>
            <a:fld id="{0F5D6A2C-8C52-294F-A670-7734A8ED4CA1}" type="slidenum">
              <a:rPr lang="en-US" smtClean="0"/>
              <a:t>14</a:t>
            </a:fld>
            <a:endParaRPr lang="en-US"/>
          </a:p>
        </p:txBody>
      </p:sp>
    </p:spTree>
    <p:extLst>
      <p:ext uri="{BB962C8B-B14F-4D97-AF65-F5344CB8AC3E}">
        <p14:creationId xmlns:p14="http://schemas.microsoft.com/office/powerpoint/2010/main" val="623820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F5D6A2C-8C52-294F-A670-7734A8ED4CA1}" type="slidenum">
              <a:rPr lang="en-US" smtClean="0"/>
              <a:t>15</a:t>
            </a:fld>
            <a:endParaRPr lang="en-US"/>
          </a:p>
        </p:txBody>
      </p:sp>
    </p:spTree>
    <p:extLst>
      <p:ext uri="{BB962C8B-B14F-4D97-AF65-F5344CB8AC3E}">
        <p14:creationId xmlns:p14="http://schemas.microsoft.com/office/powerpoint/2010/main" val="288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10"/>
          </p:nvPr>
        </p:nvSpPr>
        <p:spPr/>
        <p:txBody>
          <a:bodyPr/>
          <a:lstStyle/>
          <a:p>
            <a:fld id="{35D756A2-40A5-435F-9BB9-39D07DD10858}" type="slidenum">
              <a:rPr lang="en-CA" smtClean="0"/>
              <a:t>3</a:t>
            </a:fld>
            <a:endParaRPr lang="en-CA" dirty="0"/>
          </a:p>
        </p:txBody>
      </p:sp>
    </p:spTree>
    <p:extLst>
      <p:ext uri="{BB962C8B-B14F-4D97-AF65-F5344CB8AC3E}">
        <p14:creationId xmlns:p14="http://schemas.microsoft.com/office/powerpoint/2010/main" val="39829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0F5D6A2C-8C52-294F-A670-7734A8ED4CA1}" type="slidenum">
              <a:rPr lang="en-US" smtClean="0"/>
              <a:t>4</a:t>
            </a:fld>
            <a:endParaRPr lang="en-US"/>
          </a:p>
        </p:txBody>
      </p:sp>
    </p:spTree>
    <p:extLst>
      <p:ext uri="{BB962C8B-B14F-4D97-AF65-F5344CB8AC3E}">
        <p14:creationId xmlns:p14="http://schemas.microsoft.com/office/powerpoint/2010/main" val="394007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F5D6A2C-8C52-294F-A670-7734A8ED4CA1}" type="slidenum">
              <a:rPr lang="en-US" smtClean="0"/>
              <a:t>5</a:t>
            </a:fld>
            <a:endParaRPr lang="en-US"/>
          </a:p>
        </p:txBody>
      </p:sp>
    </p:spTree>
    <p:extLst>
      <p:ext uri="{BB962C8B-B14F-4D97-AF65-F5344CB8AC3E}">
        <p14:creationId xmlns:p14="http://schemas.microsoft.com/office/powerpoint/2010/main" val="116842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400" dirty="0"/>
          </a:p>
        </p:txBody>
      </p:sp>
      <p:sp>
        <p:nvSpPr>
          <p:cNvPr id="4" name="Slide Number Placeholder 3"/>
          <p:cNvSpPr>
            <a:spLocks noGrp="1"/>
          </p:cNvSpPr>
          <p:nvPr>
            <p:ph type="sldNum" sz="quarter" idx="10"/>
          </p:nvPr>
        </p:nvSpPr>
        <p:spPr/>
        <p:txBody>
          <a:bodyPr/>
          <a:lstStyle/>
          <a:p>
            <a:fld id="{35D756A2-40A5-435F-9BB9-39D07DD10858}" type="slidenum">
              <a:rPr lang="en-CA" smtClean="0"/>
              <a:t>6</a:t>
            </a:fld>
            <a:endParaRPr lang="en-CA" dirty="0"/>
          </a:p>
        </p:txBody>
      </p:sp>
    </p:spTree>
    <p:extLst>
      <p:ext uri="{BB962C8B-B14F-4D97-AF65-F5344CB8AC3E}">
        <p14:creationId xmlns:p14="http://schemas.microsoft.com/office/powerpoint/2010/main" val="34099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5D756A2-40A5-435F-9BB9-39D07DD10858}" type="slidenum">
              <a:rPr lang="en-CA" smtClean="0"/>
              <a:t>7</a:t>
            </a:fld>
            <a:endParaRPr lang="en-CA" dirty="0"/>
          </a:p>
        </p:txBody>
      </p:sp>
    </p:spTree>
    <p:extLst>
      <p:ext uri="{BB962C8B-B14F-4D97-AF65-F5344CB8AC3E}">
        <p14:creationId xmlns:p14="http://schemas.microsoft.com/office/powerpoint/2010/main" val="350692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a:p>
        </p:txBody>
      </p:sp>
      <p:sp>
        <p:nvSpPr>
          <p:cNvPr id="4" name="Slide Number Placeholder 3"/>
          <p:cNvSpPr>
            <a:spLocks noGrp="1"/>
          </p:cNvSpPr>
          <p:nvPr>
            <p:ph type="sldNum" sz="quarter" idx="10"/>
          </p:nvPr>
        </p:nvSpPr>
        <p:spPr/>
        <p:txBody>
          <a:bodyPr/>
          <a:lstStyle/>
          <a:p>
            <a:fld id="{35D756A2-40A5-435F-9BB9-39D07DD10858}" type="slidenum">
              <a:rPr lang="en-CA" smtClean="0"/>
              <a:t>8</a:t>
            </a:fld>
            <a:endParaRPr lang="en-CA" dirty="0"/>
          </a:p>
        </p:txBody>
      </p:sp>
    </p:spTree>
    <p:extLst>
      <p:ext uri="{BB962C8B-B14F-4D97-AF65-F5344CB8AC3E}">
        <p14:creationId xmlns:p14="http://schemas.microsoft.com/office/powerpoint/2010/main" val="9233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0F5D6A2C-8C52-294F-A670-7734A8ED4CA1}" type="slidenum">
              <a:rPr lang="en-US" smtClean="0"/>
              <a:t>9</a:t>
            </a:fld>
            <a:endParaRPr lang="en-US"/>
          </a:p>
        </p:txBody>
      </p:sp>
    </p:spTree>
    <p:extLst>
      <p:ext uri="{BB962C8B-B14F-4D97-AF65-F5344CB8AC3E}">
        <p14:creationId xmlns:p14="http://schemas.microsoft.com/office/powerpoint/2010/main" val="2408589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584825" cy="3141663"/>
          </a:xfrm>
        </p:spPr>
      </p:sp>
      <p:sp>
        <p:nvSpPr>
          <p:cNvPr id="3" name="Notes Placeholder 2"/>
          <p:cNvSpPr>
            <a:spLocks noGrp="1"/>
          </p:cNvSpPr>
          <p:nvPr>
            <p:ph type="body" idx="1"/>
          </p:nvPr>
        </p:nvSpPr>
        <p:spPr>
          <a:xfrm>
            <a:off x="581534" y="3802457"/>
            <a:ext cx="5978894" cy="4889532"/>
          </a:xfrm>
        </p:spPr>
        <p:txBody>
          <a:bodyPr/>
          <a:lstStyle/>
          <a:p>
            <a:endParaRPr lang="en-CA" dirty="0"/>
          </a:p>
        </p:txBody>
      </p:sp>
      <p:sp>
        <p:nvSpPr>
          <p:cNvPr id="4" name="Slide Number Placeholder 3"/>
          <p:cNvSpPr>
            <a:spLocks noGrp="1"/>
          </p:cNvSpPr>
          <p:nvPr>
            <p:ph type="sldNum" sz="quarter" idx="10"/>
          </p:nvPr>
        </p:nvSpPr>
        <p:spPr/>
        <p:txBody>
          <a:bodyPr/>
          <a:lstStyle/>
          <a:p>
            <a:fld id="{35D756A2-40A5-435F-9BB9-39D07DD10858}" type="slidenum">
              <a:rPr lang="en-CA" smtClean="0"/>
              <a:t>10</a:t>
            </a:fld>
            <a:endParaRPr lang="en-CA" dirty="0"/>
          </a:p>
        </p:txBody>
      </p:sp>
    </p:spTree>
    <p:extLst>
      <p:ext uri="{BB962C8B-B14F-4D97-AF65-F5344CB8AC3E}">
        <p14:creationId xmlns:p14="http://schemas.microsoft.com/office/powerpoint/2010/main" val="24956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13BB-78B2-FA45-BD1F-3712EFA6B5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C819FF-C828-B140-869C-44D020E0E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D7B0EF-74E9-FB44-805A-D29E694ACAFE}"/>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B82EFC58-EB58-3A45-8C75-76C56B737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F36CA-EA78-D544-9A5B-4A1AAD3F5982}"/>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242704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1110-927F-0F45-B14F-487E8A657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5C7E29-9AF1-EC43-8767-7CE72B4563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32A9A-AFA5-8A40-8585-1E886AE6CC79}"/>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0FCE5728-9CC8-BC4C-9B0F-6EBF405F6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E59DC-F7FB-B647-ADC3-78823CB5EB28}"/>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804049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994347-E4BE-F347-A689-ECA3D69DF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EFB13-C7DD-8640-8201-6C817BA25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9E9E5-3996-0243-8EF4-E6DCC5EB6650}"/>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04178605-FD5C-794A-915B-8DC38FCDD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071-8788-B64C-B1E5-C49F9B88EE95}"/>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4282038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13BB-78B2-FA45-BD1F-3712EFA6B5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C819FF-C828-B140-869C-44D020E0E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D7B0EF-74E9-FB44-805A-D29E694AC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B82EFC58-EB58-3A45-8C75-76C56B7372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7EDF36CA-EA78-D544-9A5B-4A1AAD3F5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9427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DC95-7A46-0E47-B141-D79B80F9AF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16B1DF-E0F7-AE42-864F-74F420636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F2B55D-FED4-BD40-B8D2-D3D3C4FFE7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566F985D-D20C-134B-95EA-66ECDD81D9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AE65C850-F3A5-C04F-B385-0C13BD68E6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73276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8AE3-F585-A547-A784-4F723B752B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71B3E5-F61C-1748-B134-ADEFE47F4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DFB784-DFB3-8B47-81E0-E9A7F1A602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7120E7BC-9344-AB45-9C27-23B15AAF96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D12573A7-0019-8C45-999B-968A5670BB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277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F68C-71DF-3545-AD4F-600648F90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8611B-85D9-D841-BA06-D701C8DA6A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D3A65-1B8E-D240-A582-B976D2708F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776E4-85B5-284F-9789-B3827FA257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Footer Placeholder 5">
            <a:extLst>
              <a:ext uri="{FF2B5EF4-FFF2-40B4-BE49-F238E27FC236}">
                <a16:creationId xmlns:a16="http://schemas.microsoft.com/office/drawing/2014/main" id="{1C3A6186-2068-DE48-B3FA-B25B0A8165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03E1C99A-7B0D-E843-9A2E-2895F76D2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04703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AB22-818F-9E41-BD82-6964C8E8B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FB032-35D5-BF47-B918-17C209981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695A7C-539E-AA47-811F-627E853D1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63D75-9246-7947-AEC9-266160553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45F34C-96A9-714D-BEAC-A0C4D348F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1FE61-9CE5-AA4A-852E-3A18644C5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8" name="Footer Placeholder 7">
            <a:extLst>
              <a:ext uri="{FF2B5EF4-FFF2-40B4-BE49-F238E27FC236}">
                <a16:creationId xmlns:a16="http://schemas.microsoft.com/office/drawing/2014/main" id="{25A2E13B-B436-AE4F-AB8C-E1E928887E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9" name="Slide Number Placeholder 8">
            <a:extLst>
              <a:ext uri="{FF2B5EF4-FFF2-40B4-BE49-F238E27FC236}">
                <a16:creationId xmlns:a16="http://schemas.microsoft.com/office/drawing/2014/main" id="{B061CD1D-A476-D841-8556-8494B3838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95829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F7B-EB19-C84E-895B-BC696E18E9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E842D-FA81-434F-9889-04585E2725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4" name="Footer Placeholder 3">
            <a:extLst>
              <a:ext uri="{FF2B5EF4-FFF2-40B4-BE49-F238E27FC236}">
                <a16:creationId xmlns:a16="http://schemas.microsoft.com/office/drawing/2014/main" id="{945911C7-E6DA-0440-B572-E820440BAB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Slide Number Placeholder 4">
            <a:extLst>
              <a:ext uri="{FF2B5EF4-FFF2-40B4-BE49-F238E27FC236}">
                <a16:creationId xmlns:a16="http://schemas.microsoft.com/office/drawing/2014/main" id="{AFAC4CDF-2E8D-DE47-BD03-1C3F87228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293097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48730-997C-B748-A45A-EE5B5ADBC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3" name="Footer Placeholder 2">
            <a:extLst>
              <a:ext uri="{FF2B5EF4-FFF2-40B4-BE49-F238E27FC236}">
                <a16:creationId xmlns:a16="http://schemas.microsoft.com/office/drawing/2014/main" id="{BFB0CAD9-DE14-8942-8254-893E4DB52E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FECF85D3-86D1-3F4F-922C-3BED3D582B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15936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24D0-630F-7E4A-B584-F5312E721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BC620-A60D-C346-8EA2-30C14E4CB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EC85D-FB1C-8C40-8ED2-577A5A6B7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913F5-E2E9-FD48-869F-54137E7DA2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Footer Placeholder 5">
            <a:extLst>
              <a:ext uri="{FF2B5EF4-FFF2-40B4-BE49-F238E27FC236}">
                <a16:creationId xmlns:a16="http://schemas.microsoft.com/office/drawing/2014/main" id="{388ACDF1-5181-6845-9FF9-21BBAC95E6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671EE1BD-99E5-2447-8484-7550860869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120727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DC95-7A46-0E47-B141-D79B80F9AF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16B1DF-E0F7-AE42-864F-74F420636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F2B55D-FED4-BD40-B8D2-D3D3C4FFE7EF}"/>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566F985D-D20C-134B-95EA-66ECDD81D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5C850-F3A5-C04F-B385-0C13BD68E662}"/>
              </a:ext>
            </a:extLst>
          </p:cNvPr>
          <p:cNvSpPr>
            <a:spLocks noGrp="1"/>
          </p:cNvSpPr>
          <p:nvPr>
            <p:ph type="sldNum" sz="quarter" idx="12"/>
          </p:nvPr>
        </p:nvSpPr>
        <p:spPr/>
        <p:txBody>
          <a:bodyPr/>
          <a:lstStyle/>
          <a:p>
            <a:fld id="{7DFE8CB4-4509-524C-9239-E3FC1735704E}" type="slidenum">
              <a:rPr lang="en-US" smtClean="0"/>
              <a:t>‹#›</a:t>
            </a:fld>
            <a:endParaRPr lang="en-US"/>
          </a:p>
        </p:txBody>
      </p:sp>
      <p:pic>
        <p:nvPicPr>
          <p:cNvPr id="8" name="Picture 7">
            <a:extLst>
              <a:ext uri="{FF2B5EF4-FFF2-40B4-BE49-F238E27FC236}">
                <a16:creationId xmlns:a16="http://schemas.microsoft.com/office/drawing/2014/main" id="{9EF4E7B0-8ABD-4716-93A2-E3F858CB8FE6}"/>
              </a:ext>
            </a:extLst>
          </p:cNvPr>
          <p:cNvPicPr>
            <a:picLocks noChangeAspect="1"/>
          </p:cNvPicPr>
          <p:nvPr userDrawn="1"/>
        </p:nvPicPr>
        <p:blipFill>
          <a:blip r:embed="rId2"/>
          <a:stretch>
            <a:fillRect/>
          </a:stretch>
        </p:blipFill>
        <p:spPr>
          <a:xfrm>
            <a:off x="0" y="6602025"/>
            <a:ext cx="12192000" cy="255975"/>
          </a:xfrm>
          <a:prstGeom prst="rect">
            <a:avLst/>
          </a:prstGeom>
        </p:spPr>
      </p:pic>
    </p:spTree>
    <p:extLst>
      <p:ext uri="{BB962C8B-B14F-4D97-AF65-F5344CB8AC3E}">
        <p14:creationId xmlns:p14="http://schemas.microsoft.com/office/powerpoint/2010/main" val="2072428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6416-4791-8743-95DD-76CB51D3B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46F61-D87F-C74E-B1B9-1E2B4AEA1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D14195-23C4-A148-8F8C-170F4F580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18556-8887-B94C-8962-D5C696A37C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Footer Placeholder 5">
            <a:extLst>
              <a:ext uri="{FF2B5EF4-FFF2-40B4-BE49-F238E27FC236}">
                <a16:creationId xmlns:a16="http://schemas.microsoft.com/office/drawing/2014/main" id="{B1DA7F14-FA79-8646-83C9-2C5F459C38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5480C973-D9EF-774B-908C-E7C47F59E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5409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1110-927F-0F45-B14F-487E8A657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5C7E29-9AF1-EC43-8767-7CE72B4563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32A9A-AFA5-8A40-8585-1E886AE6CC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0FCE5728-9CC8-BC4C-9B0F-6EBF405F6A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3B1E59DC-F7FB-B647-ADC3-78823CB5E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52813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994347-E4BE-F347-A689-ECA3D69DF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EFB13-C7DD-8640-8201-6C817BA25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9E9E5-3996-0243-8EF4-E6DCC5EB66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04178605-FD5C-794A-915B-8DC38FCDDF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6BD36071-8788-B64C-B1E5-C49F9B88EE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78901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8AE3-F585-A547-A784-4F723B752B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71B3E5-F61C-1748-B134-ADEFE47F4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DFB784-DFB3-8B47-81E0-E9A7F1A60213}"/>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7120E7BC-9344-AB45-9C27-23B15AAF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573A7-0019-8C45-999B-968A5670BBE7}"/>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44073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F68C-71DF-3545-AD4F-600648F90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8611B-85D9-D841-BA06-D701C8DA6A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D3A65-1B8E-D240-A582-B976D2708F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776E4-85B5-284F-9789-B3827FA25772}"/>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6" name="Footer Placeholder 5">
            <a:extLst>
              <a:ext uri="{FF2B5EF4-FFF2-40B4-BE49-F238E27FC236}">
                <a16:creationId xmlns:a16="http://schemas.microsoft.com/office/drawing/2014/main" id="{1C3A6186-2068-DE48-B3FA-B25B0A816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1C99A-7B0D-E843-9A2E-2895F76D21B4}"/>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462827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AB22-818F-9E41-BD82-6964C8E8B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FB032-35D5-BF47-B918-17C209981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695A7C-539E-AA47-811F-627E853D1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63D75-9246-7947-AEC9-266160553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45F34C-96A9-714D-BEAC-A0C4D348F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1FE61-9CE5-AA4A-852E-3A18644C5335}"/>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8" name="Footer Placeholder 7">
            <a:extLst>
              <a:ext uri="{FF2B5EF4-FFF2-40B4-BE49-F238E27FC236}">
                <a16:creationId xmlns:a16="http://schemas.microsoft.com/office/drawing/2014/main" id="{25A2E13B-B436-AE4F-AB8C-E1E928887E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1CD1D-A476-D841-8556-8494B3838D50}"/>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747869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F7B-EB19-C84E-895B-BC696E18E9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E842D-FA81-434F-9889-04585E2725A1}"/>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4" name="Footer Placeholder 3">
            <a:extLst>
              <a:ext uri="{FF2B5EF4-FFF2-40B4-BE49-F238E27FC236}">
                <a16:creationId xmlns:a16="http://schemas.microsoft.com/office/drawing/2014/main" id="{945911C7-E6DA-0440-B572-E820440BA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C4CDF-2E8D-DE47-BD03-1C3F87228E9C}"/>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1719321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48730-997C-B748-A45A-EE5B5ADBC29A}"/>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3" name="Footer Placeholder 2">
            <a:extLst>
              <a:ext uri="{FF2B5EF4-FFF2-40B4-BE49-F238E27FC236}">
                <a16:creationId xmlns:a16="http://schemas.microsoft.com/office/drawing/2014/main" id="{BFB0CAD9-DE14-8942-8254-893E4DB52E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F85D3-86D1-3F4F-922C-3BED3D582B36}"/>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049969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24D0-630F-7E4A-B584-F5312E721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BC620-A60D-C346-8EA2-30C14E4CB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EC85D-FB1C-8C40-8ED2-577A5A6B7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913F5-E2E9-FD48-869F-54137E7DA299}"/>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6" name="Footer Placeholder 5">
            <a:extLst>
              <a:ext uri="{FF2B5EF4-FFF2-40B4-BE49-F238E27FC236}">
                <a16:creationId xmlns:a16="http://schemas.microsoft.com/office/drawing/2014/main" id="{388ACDF1-5181-6845-9FF9-21BBAC95E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EE1BD-99E5-2447-8484-7550860869C2}"/>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172573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6416-4791-8743-95DD-76CB51D3B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46F61-D87F-C74E-B1B9-1E2B4AEA1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D14195-23C4-A148-8F8C-170F4F580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18556-8887-B94C-8962-D5C696A37CED}"/>
              </a:ext>
            </a:extLst>
          </p:cNvPr>
          <p:cNvSpPr>
            <a:spLocks noGrp="1"/>
          </p:cNvSpPr>
          <p:nvPr>
            <p:ph type="dt" sz="half" idx="10"/>
          </p:nvPr>
        </p:nvSpPr>
        <p:spPr/>
        <p:txBody>
          <a:bodyPr/>
          <a:lstStyle/>
          <a:p>
            <a:fld id="{44B8C7E7-D6DB-4842-B7D6-8071FECB883F}" type="datetimeFigureOut">
              <a:rPr lang="en-US" smtClean="0"/>
              <a:t>4/7/2025</a:t>
            </a:fld>
            <a:endParaRPr lang="en-US"/>
          </a:p>
        </p:txBody>
      </p:sp>
      <p:sp>
        <p:nvSpPr>
          <p:cNvPr id="6" name="Footer Placeholder 5">
            <a:extLst>
              <a:ext uri="{FF2B5EF4-FFF2-40B4-BE49-F238E27FC236}">
                <a16:creationId xmlns:a16="http://schemas.microsoft.com/office/drawing/2014/main" id="{B1DA7F14-FA79-8646-83C9-2C5F459C3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0C973-D9EF-774B-908C-E7C47F59EA9D}"/>
              </a:ext>
            </a:extLst>
          </p:cNvPr>
          <p:cNvSpPr>
            <a:spLocks noGrp="1"/>
          </p:cNvSpPr>
          <p:nvPr>
            <p:ph type="sldNum" sz="quarter" idx="12"/>
          </p:nvPr>
        </p:nvSpPr>
        <p:spPr/>
        <p:txBody>
          <a:bodyPr/>
          <a:lstStyle/>
          <a:p>
            <a:fld id="{7DFE8CB4-4509-524C-9239-E3FC1735704E}" type="slidenum">
              <a:rPr lang="en-US" smtClean="0"/>
              <a:t>‹#›</a:t>
            </a:fld>
            <a:endParaRPr lang="en-US"/>
          </a:p>
        </p:txBody>
      </p:sp>
    </p:spTree>
    <p:extLst>
      <p:ext uri="{BB962C8B-B14F-4D97-AF65-F5344CB8AC3E}">
        <p14:creationId xmlns:p14="http://schemas.microsoft.com/office/powerpoint/2010/main" val="336970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832A2-9F3E-6A4A-8FDF-8B234ACED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88F4E3-3DF7-094F-8D72-D9D667B82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EE1A5-BDD9-AB47-B5A9-983CA1100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8C7E7-D6DB-4842-B7D6-8071FECB883F}" type="datetimeFigureOut">
              <a:rPr lang="en-US" smtClean="0"/>
              <a:t>4/7/2025</a:t>
            </a:fld>
            <a:endParaRPr lang="en-US"/>
          </a:p>
        </p:txBody>
      </p:sp>
      <p:sp>
        <p:nvSpPr>
          <p:cNvPr id="5" name="Footer Placeholder 4">
            <a:extLst>
              <a:ext uri="{FF2B5EF4-FFF2-40B4-BE49-F238E27FC236}">
                <a16:creationId xmlns:a16="http://schemas.microsoft.com/office/drawing/2014/main" id="{C86D9878-7C26-5748-8D05-C0B33DC523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C500A5-7482-7D42-A85B-9AFD4BD84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E8CB4-4509-524C-9239-E3FC1735704E}" type="slidenum">
              <a:rPr lang="en-US" smtClean="0"/>
              <a:t>‹#›</a:t>
            </a:fld>
            <a:endParaRPr lang="en-US"/>
          </a:p>
        </p:txBody>
      </p:sp>
      <p:pic>
        <p:nvPicPr>
          <p:cNvPr id="9" name="Picture 8">
            <a:extLst>
              <a:ext uri="{FF2B5EF4-FFF2-40B4-BE49-F238E27FC236}">
                <a16:creationId xmlns:a16="http://schemas.microsoft.com/office/drawing/2014/main" id="{D5C2E653-C111-480E-97C3-EF85F49A1F19}"/>
              </a:ext>
            </a:extLst>
          </p:cNvPr>
          <p:cNvPicPr>
            <a:picLocks noChangeAspect="1"/>
          </p:cNvPicPr>
          <p:nvPr userDrawn="1"/>
        </p:nvPicPr>
        <p:blipFill>
          <a:blip r:embed="rId13"/>
          <a:stretch>
            <a:fillRect/>
          </a:stretch>
        </p:blipFill>
        <p:spPr>
          <a:xfrm>
            <a:off x="0" y="6596062"/>
            <a:ext cx="12192000" cy="255975"/>
          </a:xfrm>
          <a:prstGeom prst="rect">
            <a:avLst/>
          </a:prstGeom>
        </p:spPr>
      </p:pic>
    </p:spTree>
    <p:extLst>
      <p:ext uri="{BB962C8B-B14F-4D97-AF65-F5344CB8AC3E}">
        <p14:creationId xmlns:p14="http://schemas.microsoft.com/office/powerpoint/2010/main" val="1186856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832A2-9F3E-6A4A-8FDF-8B234ACED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88F4E3-3DF7-094F-8D72-D9D667B82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EE1A5-BDD9-AB47-B5A9-983CA1100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8C7E7-D6DB-4842-B7D6-8071FECB883F}" type="datetimeFigureOut">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5" name="Footer Placeholder 4">
            <a:extLst>
              <a:ext uri="{FF2B5EF4-FFF2-40B4-BE49-F238E27FC236}">
                <a16:creationId xmlns:a16="http://schemas.microsoft.com/office/drawing/2014/main" id="{C86D9878-7C26-5748-8D05-C0B33DC523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A0C500A5-7482-7D42-A85B-9AFD4BD84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FE8CB4-4509-524C-9239-E3FC1735704E}" type="slidenum">
              <a:rPr kumimoji="0" lang="en-US" sz="1200" b="0" i="0" u="none" strike="noStrike" kern="1200" cap="none" spc="0" normalizeH="0" baseline="0" noProof="0" smtClean="0">
                <a:ln>
                  <a:noFill/>
                </a:ln>
                <a:solidFill>
                  <a:srgbClr val="003B69">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3B69">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8598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jf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hyperlink" Target="https://www.csr-stmikes.ca/program-info/"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3.jpg"/><Relationship Id="rId5" Type="http://schemas.openxmlformats.org/officeDocument/2006/relationships/hyperlink" Target="https://www.csr-stmikes.ca/graduates/" TargetMode="External"/><Relationship Id="rId4" Type="http://schemas.openxmlformats.org/officeDocument/2006/relationships/hyperlink" Target="https://www.csr-stmikes.ca/testimonial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csr-stmikes.ca/" TargetMode="External"/><Relationship Id="rId3" Type="http://schemas.openxmlformats.org/officeDocument/2006/relationships/image" Target="../media/image24.JPG"/><Relationship Id="rId7" Type="http://schemas.openxmlformats.org/officeDocument/2006/relationships/hyperlink" Target="https://www.linkedin.com/school/social-responsibility-sustainability-program-at-ustmikessrs-in-the-university-of-toronto"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lp.constantcontactpages.com/su/czNvzYP/USMCUoT" TargetMode="External"/><Relationship Id="rId5" Type="http://schemas.openxmlformats.org/officeDocument/2006/relationships/hyperlink" Target="mailto:kathryncooper@csr-stmikes.ca"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1.png"/><Relationship Id="rId10" Type="http://schemas.openxmlformats.org/officeDocument/2006/relationships/image" Target="../media/image13.jpg"/><Relationship Id="rId4" Type="http://schemas.openxmlformats.org/officeDocument/2006/relationships/image" Target="../media/image8.jpe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49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43E95-6E96-2C46-927C-CC19E4DFC2DB}"/>
              </a:ext>
            </a:extLst>
          </p:cNvPr>
          <p:cNvSpPr>
            <a:spLocks noGrp="1"/>
          </p:cNvSpPr>
          <p:nvPr>
            <p:ph type="body" idx="1"/>
          </p:nvPr>
        </p:nvSpPr>
        <p:spPr>
          <a:xfrm>
            <a:off x="1775011" y="4081393"/>
            <a:ext cx="8187392" cy="1500187"/>
          </a:xfrm>
        </p:spPr>
        <p:txBody>
          <a:bodyPr/>
          <a:lstStyle/>
          <a:p>
            <a:r>
              <a:rPr lang="en-US" dirty="0">
                <a:solidFill>
                  <a:srgbClr val="E1F0F9"/>
                </a:solidFill>
                <a:latin typeface="Franklin Gothic Medium" panose="020B0603020102020204" pitchFamily="34" charset="0"/>
                <a:cs typeface="Times New Roman" panose="02020603050405020304" pitchFamily="18" charset="0"/>
              </a:rPr>
              <a:t>Collegium Retreat | 22 February 2020</a:t>
            </a:r>
          </a:p>
        </p:txBody>
      </p:sp>
      <p:pic>
        <p:nvPicPr>
          <p:cNvPr id="15" name="Picture 14" descr="A tree lined street&#10;&#10;Description automatically generated">
            <a:extLst>
              <a:ext uri="{FF2B5EF4-FFF2-40B4-BE49-F238E27FC236}">
                <a16:creationId xmlns:a16="http://schemas.microsoft.com/office/drawing/2014/main" id="{535F584E-EC86-FE4F-8AB5-641438D62A99}"/>
              </a:ext>
            </a:extLst>
          </p:cNvPr>
          <p:cNvPicPr>
            <a:picLocks noChangeAspect="1"/>
          </p:cNvPicPr>
          <p:nvPr/>
        </p:nvPicPr>
        <p:blipFill>
          <a:blip r:embed="rId3"/>
          <a:stretch>
            <a:fillRect/>
          </a:stretch>
        </p:blipFill>
        <p:spPr>
          <a:xfrm>
            <a:off x="0" y="0"/>
            <a:ext cx="12192000" cy="8127999"/>
          </a:xfrm>
          <a:prstGeom prst="rect">
            <a:avLst/>
          </a:prstGeom>
        </p:spPr>
      </p:pic>
      <p:sp>
        <p:nvSpPr>
          <p:cNvPr id="17" name="Rectangle 16">
            <a:extLst>
              <a:ext uri="{FF2B5EF4-FFF2-40B4-BE49-F238E27FC236}">
                <a16:creationId xmlns:a16="http://schemas.microsoft.com/office/drawing/2014/main" id="{B90BC1F1-E663-8E4C-B75B-B8B34FB1A6EC}"/>
              </a:ext>
            </a:extLst>
          </p:cNvPr>
          <p:cNvSpPr/>
          <p:nvPr/>
        </p:nvSpPr>
        <p:spPr>
          <a:xfrm>
            <a:off x="0" y="5335979"/>
            <a:ext cx="12192000" cy="148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food, drawing&#10;&#10;Description automatically generated">
            <a:extLst>
              <a:ext uri="{FF2B5EF4-FFF2-40B4-BE49-F238E27FC236}">
                <a16:creationId xmlns:a16="http://schemas.microsoft.com/office/drawing/2014/main" id="{6AEAF87C-2592-9C49-8D1B-D6832CA6F2B7}"/>
              </a:ext>
            </a:extLst>
          </p:cNvPr>
          <p:cNvPicPr>
            <a:picLocks noChangeAspect="1"/>
          </p:cNvPicPr>
          <p:nvPr/>
        </p:nvPicPr>
        <p:blipFill>
          <a:blip r:embed="rId4"/>
          <a:stretch>
            <a:fillRect/>
          </a:stretch>
        </p:blipFill>
        <p:spPr>
          <a:xfrm>
            <a:off x="643441" y="5601837"/>
            <a:ext cx="3477473" cy="1023768"/>
          </a:xfrm>
          <a:prstGeom prst="rect">
            <a:avLst/>
          </a:prstGeom>
        </p:spPr>
      </p:pic>
      <p:sp>
        <p:nvSpPr>
          <p:cNvPr id="21" name="Rectangle 20">
            <a:extLst>
              <a:ext uri="{FF2B5EF4-FFF2-40B4-BE49-F238E27FC236}">
                <a16:creationId xmlns:a16="http://schemas.microsoft.com/office/drawing/2014/main" id="{B598CE95-E366-1543-9B31-4DDE39CDECC0}"/>
              </a:ext>
            </a:extLst>
          </p:cNvPr>
          <p:cNvSpPr/>
          <p:nvPr/>
        </p:nvSpPr>
        <p:spPr>
          <a:xfrm>
            <a:off x="0" y="817256"/>
            <a:ext cx="12192000" cy="3653401"/>
          </a:xfrm>
          <a:prstGeom prst="rect">
            <a:avLst/>
          </a:prstGeom>
          <a:solidFill>
            <a:srgbClr val="0054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B2905D1-DCF3-F24F-801C-6A5E12C50766}"/>
              </a:ext>
            </a:extLst>
          </p:cNvPr>
          <p:cNvSpPr txBox="1">
            <a:spLocks/>
          </p:cNvSpPr>
          <p:nvPr/>
        </p:nvSpPr>
        <p:spPr>
          <a:xfrm>
            <a:off x="1775012" y="817256"/>
            <a:ext cx="8187391" cy="260746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Franklin Gothic Medium" panose="020B0603020102020204" pitchFamily="34" charset="0"/>
                <a:cs typeface="Arial" panose="020B0604020202020204" pitchFamily="34" charset="0"/>
              </a:rPr>
              <a:t>Business Case for the </a:t>
            </a:r>
          </a:p>
          <a:p>
            <a:r>
              <a:rPr lang="en-US" sz="4800" b="1" dirty="0">
                <a:solidFill>
                  <a:schemeClr val="bg1"/>
                </a:solidFill>
                <a:latin typeface="Franklin Gothic Medium" panose="020B0603020102020204" pitchFamily="34" charset="0"/>
                <a:cs typeface="Arial" panose="020B0604020202020204" pitchFamily="34" charset="0"/>
              </a:rPr>
              <a:t>Diploma in Social Responsibility &amp; Sustainability</a:t>
            </a:r>
          </a:p>
        </p:txBody>
      </p:sp>
      <p:sp>
        <p:nvSpPr>
          <p:cNvPr id="8" name="Text Placeholder 2">
            <a:extLst>
              <a:ext uri="{FF2B5EF4-FFF2-40B4-BE49-F238E27FC236}">
                <a16:creationId xmlns:a16="http://schemas.microsoft.com/office/drawing/2014/main" id="{657013B8-D5F2-D64B-B3A2-A849739CDCC4}"/>
              </a:ext>
            </a:extLst>
          </p:cNvPr>
          <p:cNvSpPr txBox="1">
            <a:spLocks/>
          </p:cNvSpPr>
          <p:nvPr/>
        </p:nvSpPr>
        <p:spPr>
          <a:xfrm>
            <a:off x="1775011" y="3586172"/>
            <a:ext cx="8187392"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i="1" dirty="0">
                <a:solidFill>
                  <a:schemeClr val="bg1"/>
                </a:solidFill>
                <a:latin typeface="Franklin Gothic Medium" panose="020B0603020102020204" pitchFamily="34" charset="0"/>
                <a:cs typeface="Times New Roman" panose="02020603050405020304" pitchFamily="18" charset="0"/>
              </a:rPr>
              <a:t>Learning with Purpose</a:t>
            </a:r>
          </a:p>
          <a:p>
            <a:endParaRPr lang="en-US" i="1" dirty="0">
              <a:solidFill>
                <a:schemeClr val="bg1"/>
              </a:solidFill>
              <a:latin typeface="Franklin Gothic Medium" panose="020B0603020102020204" pitchFamily="34" charset="0"/>
              <a:cs typeface="Times New Roman" panose="02020603050405020304" pitchFamily="18" charset="0"/>
            </a:endParaRPr>
          </a:p>
          <a:p>
            <a:r>
              <a:rPr lang="en-US" dirty="0">
                <a:solidFill>
                  <a:schemeClr val="bg1"/>
                </a:solidFill>
                <a:latin typeface="Franklin Gothic Medium" panose="020B0603020102020204" pitchFamily="34" charset="0"/>
                <a:cs typeface="Times New Roman" panose="02020603050405020304" pitchFamily="18" charset="0"/>
              </a:rPr>
              <a:t>2025</a:t>
            </a:r>
          </a:p>
        </p:txBody>
      </p:sp>
    </p:spTree>
    <p:extLst>
      <p:ext uri="{BB962C8B-B14F-4D97-AF65-F5344CB8AC3E}">
        <p14:creationId xmlns:p14="http://schemas.microsoft.com/office/powerpoint/2010/main" val="1246243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5798" y="216876"/>
            <a:ext cx="11145655" cy="1143000"/>
          </a:xfrm>
        </p:spPr>
        <p:txBody>
          <a:bodyPr>
            <a:noAutofit/>
          </a:bodyPr>
          <a:lstStyle/>
          <a:p>
            <a:r>
              <a:rPr lang="en-US" dirty="0"/>
              <a:t>Participants Fast Track their Sustainability, ESG &amp; Social Impact Competency</a:t>
            </a:r>
            <a:endParaRPr lang="en-CA" dirty="0"/>
          </a:p>
        </p:txBody>
      </p:sp>
      <p:sp>
        <p:nvSpPr>
          <p:cNvPr id="7" name="Content Placeholder 6"/>
          <p:cNvSpPr>
            <a:spLocks noGrp="1"/>
          </p:cNvSpPr>
          <p:nvPr>
            <p:ph sz="half" idx="2"/>
          </p:nvPr>
        </p:nvSpPr>
        <p:spPr>
          <a:xfrm>
            <a:off x="625798" y="1875231"/>
            <a:ext cx="5264104" cy="4767455"/>
          </a:xfrm>
        </p:spPr>
        <p:txBody>
          <a:bodyPr>
            <a:normAutofit fontScale="55000" lnSpcReduction="20000"/>
          </a:bodyPr>
          <a:lstStyle/>
          <a:p>
            <a:pPr marL="0" indent="0">
              <a:buNone/>
            </a:pPr>
            <a:r>
              <a:rPr lang="en-CA" sz="5100" dirty="0"/>
              <a:t>Graduates have advanced their careers to</a:t>
            </a:r>
            <a:r>
              <a:rPr lang="en-CA" sz="3800" dirty="0"/>
              <a:t>:</a:t>
            </a:r>
          </a:p>
          <a:p>
            <a:pPr marL="0" indent="0">
              <a:buNone/>
            </a:pPr>
            <a:r>
              <a:rPr lang="en-CA" sz="3800" dirty="0"/>
              <a:t> </a:t>
            </a:r>
          </a:p>
          <a:p>
            <a:r>
              <a:rPr lang="en-CA" sz="3600" dirty="0"/>
              <a:t>Vice President, ESG &amp; Sustainability</a:t>
            </a:r>
          </a:p>
          <a:p>
            <a:r>
              <a:rPr lang="en-CA" sz="3600" dirty="0"/>
              <a:t>Vice President, Corporate Citizenship</a:t>
            </a:r>
          </a:p>
          <a:p>
            <a:r>
              <a:rPr lang="en-CA" sz="3600" dirty="0"/>
              <a:t>Vice President, Engagement &amp; Sustainability </a:t>
            </a:r>
          </a:p>
          <a:p>
            <a:r>
              <a:rPr lang="en-US" sz="3600" dirty="0"/>
              <a:t>General Counsel and VP ESG</a:t>
            </a:r>
          </a:p>
          <a:p>
            <a:r>
              <a:rPr lang="en-CA" sz="3600" dirty="0"/>
              <a:t>Director, Climate and Energy</a:t>
            </a:r>
          </a:p>
          <a:p>
            <a:r>
              <a:rPr lang="en-US" sz="3600" dirty="0"/>
              <a:t>Director, Climate Solutions</a:t>
            </a:r>
          </a:p>
          <a:p>
            <a:r>
              <a:rPr lang="en-US" sz="3600" dirty="0"/>
              <a:t>Manager, Social Impact and Sustainability</a:t>
            </a:r>
          </a:p>
          <a:p>
            <a:r>
              <a:rPr lang="en-US" sz="3600" dirty="0"/>
              <a:t>Community Investment Specialist</a:t>
            </a:r>
          </a:p>
          <a:p>
            <a:r>
              <a:rPr lang="en-US" sz="3600" dirty="0"/>
              <a:t>Manager, Sustainability</a:t>
            </a:r>
            <a:endParaRPr lang="en-CA" sz="3600" dirty="0"/>
          </a:p>
        </p:txBody>
      </p:sp>
      <p:pic>
        <p:nvPicPr>
          <p:cNvPr id="3" name="Picture 2">
            <a:extLst>
              <a:ext uri="{FF2B5EF4-FFF2-40B4-BE49-F238E27FC236}">
                <a16:creationId xmlns:a16="http://schemas.microsoft.com/office/drawing/2014/main" id="{71677574-2F88-4580-A4C8-6AACCF7C4AE6}"/>
              </a:ext>
            </a:extLst>
          </p:cNvPr>
          <p:cNvPicPr>
            <a:picLocks noChangeAspect="1"/>
          </p:cNvPicPr>
          <p:nvPr/>
        </p:nvPicPr>
        <p:blipFill>
          <a:blip r:embed="rId3"/>
          <a:stretch>
            <a:fillRect/>
          </a:stretch>
        </p:blipFill>
        <p:spPr>
          <a:xfrm>
            <a:off x="0" y="6642686"/>
            <a:ext cx="12192000" cy="255975"/>
          </a:xfrm>
          <a:prstGeom prst="rect">
            <a:avLst/>
          </a:prstGeom>
        </p:spPr>
      </p:pic>
      <p:pic>
        <p:nvPicPr>
          <p:cNvPr id="13" name="Content Placeholder 12" descr="A picture containing person, person, male&#10;&#10;Description automatically generated">
            <a:extLst>
              <a:ext uri="{FF2B5EF4-FFF2-40B4-BE49-F238E27FC236}">
                <a16:creationId xmlns:a16="http://schemas.microsoft.com/office/drawing/2014/main" id="{E2CCED6B-00F7-67F5-01CF-FB179922E2B1}"/>
              </a:ext>
            </a:extLst>
          </p:cNvPr>
          <p:cNvPicPr>
            <a:picLocks noGrp="1" noChangeAspect="1"/>
          </p:cNvPicPr>
          <p:nvPr>
            <p:ph sz="quarter" idx="4"/>
          </p:nvPr>
        </p:nvPicPr>
        <p:blipFill>
          <a:blip r:embed="rId4"/>
          <a:stretch>
            <a:fillRect/>
          </a:stretch>
        </p:blipFill>
        <p:spPr>
          <a:xfrm>
            <a:off x="7303625" y="1545974"/>
            <a:ext cx="3293543" cy="329354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CCE883F-378F-34EB-9C37-5FADB55BF094}"/>
              </a:ext>
            </a:extLst>
          </p:cNvPr>
          <p:cNvSpPr txBox="1"/>
          <p:nvPr/>
        </p:nvSpPr>
        <p:spPr>
          <a:xfrm>
            <a:off x="6096000" y="4940892"/>
            <a:ext cx="5823857" cy="1323439"/>
          </a:xfrm>
          <a:prstGeom prst="rect">
            <a:avLst/>
          </a:prstGeom>
          <a:noFill/>
        </p:spPr>
        <p:txBody>
          <a:bodyPr wrap="square" rtlCol="0">
            <a:spAutoFit/>
          </a:bodyPr>
          <a:lstStyle/>
          <a:p>
            <a:pPr algn="ctr"/>
            <a:r>
              <a:rPr lang="en-US" sz="1600" dirty="0">
                <a:solidFill>
                  <a:srgbClr val="313131"/>
                </a:solidFill>
              </a:rPr>
              <a:t>“The skills I gained from my Capstone &amp; Internship helped me land an ESG role with a corporate sustainability consultancy - all before graduating," </a:t>
            </a:r>
            <a:r>
              <a:rPr lang="en-US" sz="1600" b="1" dirty="0">
                <a:solidFill>
                  <a:srgbClr val="313131"/>
                </a:solidFill>
              </a:rPr>
              <a:t>Adnan Zaman, Social Performance Superintendent Social Performance Superintendent, Newmont Corporation (Class 2020/21)</a:t>
            </a:r>
            <a:endParaRPr lang="en-CA" sz="1600" b="1" dirty="0">
              <a:solidFill>
                <a:srgbClr val="313131"/>
              </a:solidFill>
            </a:endParaRPr>
          </a:p>
        </p:txBody>
      </p:sp>
    </p:spTree>
    <p:extLst>
      <p:ext uri="{BB962C8B-B14F-4D97-AF65-F5344CB8AC3E}">
        <p14:creationId xmlns:p14="http://schemas.microsoft.com/office/powerpoint/2010/main" val="3115562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fade">
                                      <p:cBhvr>
                                        <p:cTn id="39" dur="500"/>
                                        <p:tgtEl>
                                          <p:spTgt spid="7">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6689" y="191320"/>
            <a:ext cx="11284531" cy="1325563"/>
          </a:xfrm>
        </p:spPr>
        <p:txBody>
          <a:bodyPr anchor="ctr">
            <a:normAutofit/>
          </a:bodyPr>
          <a:lstStyle/>
          <a:p>
            <a:r>
              <a:rPr lang="en-US" dirty="0"/>
              <a:t>International Changemaker Community</a:t>
            </a:r>
            <a:endParaRPr lang="en-CA" dirty="0"/>
          </a:p>
        </p:txBody>
      </p:sp>
      <p:sp>
        <p:nvSpPr>
          <p:cNvPr id="7" name="Content Placeholder 6"/>
          <p:cNvSpPr>
            <a:spLocks noGrp="1"/>
          </p:cNvSpPr>
          <p:nvPr>
            <p:ph sz="half" idx="2"/>
          </p:nvPr>
        </p:nvSpPr>
        <p:spPr>
          <a:xfrm>
            <a:off x="7603067" y="1516883"/>
            <a:ext cx="4284420" cy="4557166"/>
          </a:xfrm>
        </p:spPr>
        <p:txBody>
          <a:bodyPr>
            <a:normAutofit/>
          </a:bodyPr>
          <a:lstStyle/>
          <a:p>
            <a:r>
              <a:rPr lang="en-CA" sz="2000" dirty="0"/>
              <a:t>Network with 20 years of like-minded colleagues to share best practices.</a:t>
            </a:r>
          </a:p>
          <a:p>
            <a:r>
              <a:rPr lang="en-CA" sz="2000" dirty="0"/>
              <a:t>Learn innovative approaches from changemakers in other sectors and countries.</a:t>
            </a:r>
          </a:p>
          <a:p>
            <a:r>
              <a:rPr lang="en-CA" sz="2000" dirty="0"/>
              <a:t>Get Inspired by people with a passion to be a “force for good”.</a:t>
            </a:r>
          </a:p>
          <a:p>
            <a:r>
              <a:rPr lang="en-CA" sz="2000" dirty="0"/>
              <a:t>Build a lasting relationship with “Thought-leader” Mentors, Practitioners &amp; Instructors.</a:t>
            </a:r>
          </a:p>
          <a:p>
            <a:r>
              <a:rPr lang="en-CA" sz="2000" dirty="0"/>
              <a:t>Make friends for life.</a:t>
            </a:r>
          </a:p>
        </p:txBody>
      </p:sp>
      <p:pic>
        <p:nvPicPr>
          <p:cNvPr id="4" name="Picture 3">
            <a:extLst>
              <a:ext uri="{FF2B5EF4-FFF2-40B4-BE49-F238E27FC236}">
                <a16:creationId xmlns:a16="http://schemas.microsoft.com/office/drawing/2014/main" id="{4275B10F-FACC-496D-B131-5249358D1D3D}"/>
              </a:ext>
            </a:extLst>
          </p:cNvPr>
          <p:cNvPicPr>
            <a:picLocks noChangeAspect="1"/>
          </p:cNvPicPr>
          <p:nvPr/>
        </p:nvPicPr>
        <p:blipFill>
          <a:blip r:embed="rId3"/>
          <a:stretch>
            <a:fillRect/>
          </a:stretch>
        </p:blipFill>
        <p:spPr>
          <a:xfrm>
            <a:off x="0" y="6588618"/>
            <a:ext cx="12192000" cy="255975"/>
          </a:xfrm>
          <a:prstGeom prst="rect">
            <a:avLst/>
          </a:prstGeom>
        </p:spPr>
      </p:pic>
      <p:pic>
        <p:nvPicPr>
          <p:cNvPr id="9" name="Content Placeholder 8" descr="A group of people posing for a photo&#10;&#10;AI-generated content may be incorrect.">
            <a:extLst>
              <a:ext uri="{FF2B5EF4-FFF2-40B4-BE49-F238E27FC236}">
                <a16:creationId xmlns:a16="http://schemas.microsoft.com/office/drawing/2014/main" id="{D847A984-8652-8F32-0565-4A5325FA4CFB}"/>
              </a:ext>
            </a:extLst>
          </p:cNvPr>
          <p:cNvPicPr>
            <a:picLocks noGrp="1" noChangeAspect="1"/>
          </p:cNvPicPr>
          <p:nvPr>
            <p:ph sz="half" idx="1"/>
          </p:nvPr>
        </p:nvPicPr>
        <p:blipFill>
          <a:blip r:embed="rId4"/>
          <a:srcRect t="13267" b="26543"/>
          <a:stretch/>
        </p:blipFill>
        <p:spPr>
          <a:xfrm>
            <a:off x="304513" y="1593125"/>
            <a:ext cx="6932612" cy="3671750"/>
          </a:xfrm>
        </p:spPr>
      </p:pic>
      <p:sp>
        <p:nvSpPr>
          <p:cNvPr id="2" name="TextBox 1">
            <a:extLst>
              <a:ext uri="{FF2B5EF4-FFF2-40B4-BE49-F238E27FC236}">
                <a16:creationId xmlns:a16="http://schemas.microsoft.com/office/drawing/2014/main" id="{02B222C5-3280-43A9-03AF-51456D5470A7}"/>
              </a:ext>
            </a:extLst>
          </p:cNvPr>
          <p:cNvSpPr txBox="1"/>
          <p:nvPr/>
        </p:nvSpPr>
        <p:spPr>
          <a:xfrm>
            <a:off x="185702" y="5533228"/>
            <a:ext cx="7222095" cy="646331"/>
          </a:xfrm>
          <a:prstGeom prst="rect">
            <a:avLst/>
          </a:prstGeom>
          <a:noFill/>
        </p:spPr>
        <p:txBody>
          <a:bodyPr wrap="square" rtlCol="0">
            <a:spAutoFit/>
          </a:bodyPr>
          <a:lstStyle/>
          <a:p>
            <a:pPr algn="ctr"/>
            <a:r>
              <a:rPr lang="en-US" dirty="0"/>
              <a:t>Graduates come from 8 Countries within 19 Sectors, in both the For Profit and Not For Profit sectors</a:t>
            </a:r>
            <a:endParaRPr lang="en-CA" dirty="0"/>
          </a:p>
        </p:txBody>
      </p:sp>
    </p:spTree>
    <p:extLst>
      <p:ext uri="{BB962C8B-B14F-4D97-AF65-F5344CB8AC3E}">
        <p14:creationId xmlns:p14="http://schemas.microsoft.com/office/powerpoint/2010/main" val="593546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1000"/>
                                        <p:tgtEl>
                                          <p:spTgt spid="7">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7729" y="38100"/>
            <a:ext cx="11197315" cy="1143000"/>
          </a:xfrm>
        </p:spPr>
        <p:txBody>
          <a:bodyPr>
            <a:normAutofit fontScale="90000"/>
          </a:bodyPr>
          <a:lstStyle/>
          <a:p>
            <a:r>
              <a:rPr lang="en-US" dirty="0"/>
              <a:t>Blended Delivery supports Work/Education/Life Balance </a:t>
            </a:r>
            <a:endParaRPr lang="en-CA" dirty="0"/>
          </a:p>
        </p:txBody>
      </p:sp>
      <p:sp>
        <p:nvSpPr>
          <p:cNvPr id="7" name="Content Placeholder 6"/>
          <p:cNvSpPr>
            <a:spLocks noGrp="1"/>
          </p:cNvSpPr>
          <p:nvPr>
            <p:ph sz="half" idx="2"/>
          </p:nvPr>
        </p:nvSpPr>
        <p:spPr>
          <a:xfrm>
            <a:off x="517729" y="1439774"/>
            <a:ext cx="5152400" cy="5229586"/>
          </a:xfrm>
        </p:spPr>
        <p:txBody>
          <a:bodyPr>
            <a:normAutofit lnSpcReduction="10000"/>
          </a:bodyPr>
          <a:lstStyle/>
          <a:p>
            <a:pPr marL="109728" indent="0">
              <a:buNone/>
            </a:pPr>
            <a:r>
              <a:rPr lang="en-US" b="1" dirty="0"/>
              <a:t>1. In-Person (11 days)</a:t>
            </a:r>
          </a:p>
          <a:p>
            <a:pPr marL="452628" indent="-342900"/>
            <a:r>
              <a:rPr lang="en-US" sz="2400" dirty="0"/>
              <a:t>3 Sessions (</a:t>
            </a:r>
            <a:r>
              <a:rPr lang="en-CA" sz="2000" dirty="0"/>
              <a:t>Foundations, 3 days, </a:t>
            </a:r>
            <a:r>
              <a:rPr lang="en-US" sz="2000" dirty="0"/>
              <a:t>Application, 5 days, Embedding, 3 days)</a:t>
            </a:r>
          </a:p>
          <a:p>
            <a:pPr marL="109728" indent="0">
              <a:buNone/>
            </a:pPr>
            <a:r>
              <a:rPr lang="en-US" b="1" dirty="0"/>
              <a:t>2. Synchronous Online (accumulated 30 days) </a:t>
            </a:r>
          </a:p>
          <a:p>
            <a:pPr marL="566928" indent="-457200">
              <a:lnSpc>
                <a:spcPct val="110000"/>
              </a:lnSpc>
            </a:pPr>
            <a:r>
              <a:rPr lang="en-US" sz="2400" dirty="0"/>
              <a:t>Web Lectures every 2 weeks</a:t>
            </a:r>
          </a:p>
          <a:p>
            <a:pPr marL="566928" indent="-457200">
              <a:lnSpc>
                <a:spcPct val="110000"/>
              </a:lnSpc>
            </a:pPr>
            <a:r>
              <a:rPr lang="en-US" sz="2400" dirty="0"/>
              <a:t>Group Projects </a:t>
            </a:r>
          </a:p>
          <a:p>
            <a:pPr marL="566928" indent="-457200">
              <a:lnSpc>
                <a:spcPct val="110000"/>
              </a:lnSpc>
            </a:pPr>
            <a:r>
              <a:rPr lang="en-US" sz="2400" dirty="0"/>
              <a:t>Mentorship</a:t>
            </a:r>
          </a:p>
          <a:p>
            <a:pPr marL="0" indent="0">
              <a:buNone/>
            </a:pPr>
            <a:r>
              <a:rPr lang="en-CA" b="1" dirty="0"/>
              <a:t>3. Asynchronous Online</a:t>
            </a:r>
          </a:p>
          <a:p>
            <a:r>
              <a:rPr lang="en-CA" sz="2400" dirty="0"/>
              <a:t>Self Directed Learning on LMS – reading, videos and posts</a:t>
            </a:r>
          </a:p>
          <a:p>
            <a:r>
              <a:rPr lang="en-CA" sz="2400" dirty="0"/>
              <a:t>2 Assignments, 1 Capstone</a:t>
            </a:r>
          </a:p>
        </p:txBody>
      </p:sp>
      <p:pic>
        <p:nvPicPr>
          <p:cNvPr id="3" name="Picture 2">
            <a:extLst>
              <a:ext uri="{FF2B5EF4-FFF2-40B4-BE49-F238E27FC236}">
                <a16:creationId xmlns:a16="http://schemas.microsoft.com/office/drawing/2014/main" id="{E6E543E5-A2FD-475D-B9CD-5A62E3CD26F9}"/>
              </a:ext>
            </a:extLst>
          </p:cNvPr>
          <p:cNvPicPr>
            <a:picLocks noChangeAspect="1"/>
          </p:cNvPicPr>
          <p:nvPr/>
        </p:nvPicPr>
        <p:blipFill>
          <a:blip r:embed="rId3"/>
          <a:stretch>
            <a:fillRect/>
          </a:stretch>
        </p:blipFill>
        <p:spPr>
          <a:xfrm>
            <a:off x="0" y="6621075"/>
            <a:ext cx="12192000" cy="255975"/>
          </a:xfrm>
          <a:prstGeom prst="rect">
            <a:avLst/>
          </a:prstGeom>
        </p:spPr>
      </p:pic>
      <p:pic>
        <p:nvPicPr>
          <p:cNvPr id="4" name="Picture 3" descr="A group of people standing around a table&#10;&#10;AI-generated content may be incorrect.">
            <a:extLst>
              <a:ext uri="{FF2B5EF4-FFF2-40B4-BE49-F238E27FC236}">
                <a16:creationId xmlns:a16="http://schemas.microsoft.com/office/drawing/2014/main" id="{B74D5DFA-4A63-B89B-D999-C61BC2568FB3}"/>
              </a:ext>
            </a:extLst>
          </p:cNvPr>
          <p:cNvPicPr>
            <a:picLocks noChangeAspect="1"/>
          </p:cNvPicPr>
          <p:nvPr/>
        </p:nvPicPr>
        <p:blipFill>
          <a:blip r:embed="rId4"/>
          <a:stretch>
            <a:fillRect/>
          </a:stretch>
        </p:blipFill>
        <p:spPr>
          <a:xfrm>
            <a:off x="5833640" y="1192985"/>
            <a:ext cx="5881405" cy="4411054"/>
          </a:xfrm>
          <a:prstGeom prst="rect">
            <a:avLst/>
          </a:prstGeom>
        </p:spPr>
      </p:pic>
      <p:sp>
        <p:nvSpPr>
          <p:cNvPr id="11" name="TextBox 10">
            <a:extLst>
              <a:ext uri="{FF2B5EF4-FFF2-40B4-BE49-F238E27FC236}">
                <a16:creationId xmlns:a16="http://schemas.microsoft.com/office/drawing/2014/main" id="{935F03C6-FA80-577E-B067-6BA63D17A8A8}"/>
              </a:ext>
            </a:extLst>
          </p:cNvPr>
          <p:cNvSpPr txBox="1"/>
          <p:nvPr/>
        </p:nvSpPr>
        <p:spPr>
          <a:xfrm>
            <a:off x="5995686" y="5561773"/>
            <a:ext cx="5555848" cy="954107"/>
          </a:xfrm>
          <a:prstGeom prst="rect">
            <a:avLst/>
          </a:prstGeom>
          <a:noFill/>
        </p:spPr>
        <p:txBody>
          <a:bodyPr wrap="square" rtlCol="0">
            <a:spAutoFit/>
          </a:bodyPr>
          <a:lstStyle/>
          <a:p>
            <a:pPr algn="ctr"/>
            <a:r>
              <a:rPr lang="en-US" sz="2800" b="1" dirty="0">
                <a:solidFill>
                  <a:srgbClr val="313131"/>
                </a:solidFill>
              </a:rPr>
              <a:t>Group Projects on 3-Horizons, Business Models and Reporting</a:t>
            </a:r>
            <a:endParaRPr lang="en-CA" sz="2800" b="1" dirty="0">
              <a:solidFill>
                <a:srgbClr val="313131"/>
              </a:solidFill>
            </a:endParaRPr>
          </a:p>
        </p:txBody>
      </p:sp>
    </p:spTree>
    <p:extLst>
      <p:ext uri="{BB962C8B-B14F-4D97-AF65-F5344CB8AC3E}">
        <p14:creationId xmlns:p14="http://schemas.microsoft.com/office/powerpoint/2010/main" val="2183085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500"/>
                                        <p:tgtEl>
                                          <p:spTgt spid="7">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500"/>
                                        <p:tgtEl>
                                          <p:spTgt spid="7">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500"/>
                                        <p:tgtEl>
                                          <p:spTgt spid="7">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500"/>
                                        <p:tgtEl>
                                          <p:spTgt spid="7">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500"/>
                                        <p:tgtEl>
                                          <p:spTgt spid="7">
                                            <p:txEl>
                                              <p:pRg st="5" end="5"/>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500"/>
                                        <p:tgtEl>
                                          <p:spTgt spid="7">
                                            <p:txEl>
                                              <p:pRg st="6" end="6"/>
                                            </p:txEl>
                                          </p:spTgt>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500"/>
                                        <p:tgtEl>
                                          <p:spTgt spid="7">
                                            <p:txEl>
                                              <p:pRg st="7" end="7"/>
                                            </p:txEl>
                                          </p:spTgt>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1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3983D-97F7-8E75-8AEF-3551BB8F5801}"/>
              </a:ext>
            </a:extLst>
          </p:cNvPr>
          <p:cNvSpPr>
            <a:spLocks noGrp="1"/>
          </p:cNvSpPr>
          <p:nvPr>
            <p:ph type="title"/>
          </p:nvPr>
        </p:nvSpPr>
        <p:spPr>
          <a:xfrm>
            <a:off x="381965" y="0"/>
            <a:ext cx="11458936" cy="1325563"/>
          </a:xfrm>
        </p:spPr>
        <p:txBody>
          <a:bodyPr>
            <a:normAutofit fontScale="90000"/>
          </a:bodyPr>
          <a:lstStyle/>
          <a:p>
            <a:r>
              <a:rPr lang="en-US" dirty="0">
                <a:solidFill>
                  <a:schemeClr val="tx1"/>
                </a:solidFill>
              </a:rPr>
              <a:t>Interdisciplinary Approach creates well rounded Sustainability/ESG/Social Impact Leaders</a:t>
            </a:r>
            <a:endParaRPr lang="en-CA" dirty="0">
              <a:solidFill>
                <a:schemeClr val="tx1"/>
              </a:solidFill>
            </a:endParaRPr>
          </a:p>
        </p:txBody>
      </p:sp>
      <p:graphicFrame>
        <p:nvGraphicFramePr>
          <p:cNvPr id="9" name="Content Placeholder 8">
            <a:extLst>
              <a:ext uri="{FF2B5EF4-FFF2-40B4-BE49-F238E27FC236}">
                <a16:creationId xmlns:a16="http://schemas.microsoft.com/office/drawing/2014/main" id="{B1100446-D1EB-33A6-3FCA-FEB6E310BE2F}"/>
              </a:ext>
            </a:extLst>
          </p:cNvPr>
          <p:cNvGraphicFramePr>
            <a:graphicFrameLocks noGrp="1"/>
          </p:cNvGraphicFramePr>
          <p:nvPr>
            <p:ph idx="1"/>
            <p:extLst>
              <p:ext uri="{D42A27DB-BD31-4B8C-83A1-F6EECF244321}">
                <p14:modId xmlns:p14="http://schemas.microsoft.com/office/powerpoint/2010/main" val="3510020598"/>
              </p:ext>
            </p:extLst>
          </p:nvPr>
        </p:nvGraphicFramePr>
        <p:xfrm>
          <a:off x="838200" y="1415142"/>
          <a:ext cx="10515600" cy="499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7EDAF6C-C495-E4C1-B396-377858D86FA8}"/>
              </a:ext>
            </a:extLst>
          </p:cNvPr>
          <p:cNvSpPr txBox="1"/>
          <p:nvPr/>
        </p:nvSpPr>
        <p:spPr>
          <a:xfrm>
            <a:off x="1503460" y="6158267"/>
            <a:ext cx="9127370" cy="369332"/>
          </a:xfrm>
          <a:prstGeom prst="rect">
            <a:avLst/>
          </a:prstGeom>
          <a:solidFill>
            <a:schemeClr val="bg1"/>
          </a:solidFill>
        </p:spPr>
        <p:txBody>
          <a:bodyPr wrap="square" rtlCol="0">
            <a:spAutoFit/>
          </a:bodyPr>
          <a:lstStyle/>
          <a:p>
            <a:r>
              <a:rPr lang="en-US" dirty="0"/>
              <a:t>See our Website for the Full List of Course Topics: </a:t>
            </a:r>
            <a:r>
              <a:rPr lang="en-US" dirty="0">
                <a:hlinkClick r:id="rId8"/>
              </a:rPr>
              <a:t>https://www.csr-stmikes.ca/program-info/</a:t>
            </a:r>
            <a:r>
              <a:rPr lang="en-US" dirty="0"/>
              <a:t>  </a:t>
            </a:r>
            <a:endParaRPr lang="en-CA" dirty="0"/>
          </a:p>
        </p:txBody>
      </p:sp>
    </p:spTree>
    <p:extLst>
      <p:ext uri="{BB962C8B-B14F-4D97-AF65-F5344CB8AC3E}">
        <p14:creationId xmlns:p14="http://schemas.microsoft.com/office/powerpoint/2010/main" val="3083113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2CB1E-9FA8-C469-A0BF-BF29F04ECF50}"/>
              </a:ext>
            </a:extLst>
          </p:cNvPr>
          <p:cNvSpPr>
            <a:spLocks noGrp="1"/>
          </p:cNvSpPr>
          <p:nvPr>
            <p:ph type="title"/>
          </p:nvPr>
        </p:nvSpPr>
        <p:spPr>
          <a:xfrm>
            <a:off x="537258" y="145151"/>
            <a:ext cx="8328950" cy="1325563"/>
          </a:xfrm>
        </p:spPr>
        <p:txBody>
          <a:bodyPr anchor="ctr">
            <a:normAutofit/>
          </a:bodyPr>
          <a:lstStyle/>
          <a:p>
            <a:r>
              <a:rPr lang="en-US" dirty="0"/>
              <a:t>Learn More:</a:t>
            </a:r>
            <a:br>
              <a:rPr lang="en-US" dirty="0"/>
            </a:br>
            <a:r>
              <a:rPr lang="en-US" dirty="0"/>
              <a:t>Testimonials and Graduates</a:t>
            </a:r>
            <a:endParaRPr lang="en-CA" dirty="0"/>
          </a:p>
        </p:txBody>
      </p:sp>
      <p:sp>
        <p:nvSpPr>
          <p:cNvPr id="21" name="Content Placeholder 2">
            <a:extLst>
              <a:ext uri="{FF2B5EF4-FFF2-40B4-BE49-F238E27FC236}">
                <a16:creationId xmlns:a16="http://schemas.microsoft.com/office/drawing/2014/main" id="{0317CD51-11B7-30A1-7B81-0B536627123C}"/>
              </a:ext>
            </a:extLst>
          </p:cNvPr>
          <p:cNvSpPr>
            <a:spLocks noGrp="1"/>
          </p:cNvSpPr>
          <p:nvPr>
            <p:ph sz="half" idx="1"/>
          </p:nvPr>
        </p:nvSpPr>
        <p:spPr>
          <a:xfrm>
            <a:off x="271041" y="1916112"/>
            <a:ext cx="5181600" cy="4351338"/>
          </a:xfrm>
        </p:spPr>
        <p:txBody>
          <a:bodyPr>
            <a:normAutofit/>
          </a:bodyPr>
          <a:lstStyle/>
          <a:p>
            <a:r>
              <a:rPr lang="en-US" dirty="0"/>
              <a:t>Testimonials: </a:t>
            </a:r>
            <a:r>
              <a:rPr lang="en-US" dirty="0">
                <a:hlinkClick r:id="rId4"/>
              </a:rPr>
              <a:t>https://www.csr-stmikes.ca/testimonials/</a:t>
            </a:r>
            <a:endParaRPr lang="en-US" dirty="0"/>
          </a:p>
          <a:p>
            <a:endParaRPr lang="en-US" dirty="0"/>
          </a:p>
          <a:p>
            <a:endParaRPr lang="en-US" dirty="0"/>
          </a:p>
          <a:p>
            <a:r>
              <a:rPr lang="en-US" dirty="0"/>
              <a:t>List of Graduates: </a:t>
            </a:r>
            <a:r>
              <a:rPr lang="en-US" dirty="0">
                <a:hlinkClick r:id="rId5"/>
              </a:rPr>
              <a:t>https://www.csr-stmikes.ca/graduates/</a:t>
            </a:r>
            <a:endParaRPr lang="en-US" dirty="0"/>
          </a:p>
          <a:p>
            <a:pPr marL="0" indent="0">
              <a:buNone/>
            </a:pPr>
            <a:endParaRPr lang="en-US" dirty="0"/>
          </a:p>
        </p:txBody>
      </p:sp>
      <p:pic>
        <p:nvPicPr>
          <p:cNvPr id="10" name="Content Placeholder 9" descr="A person with her arms crossed&#10;&#10;AI-generated content may be incorrect.">
            <a:extLst>
              <a:ext uri="{FF2B5EF4-FFF2-40B4-BE49-F238E27FC236}">
                <a16:creationId xmlns:a16="http://schemas.microsoft.com/office/drawing/2014/main" id="{D7B2AC95-9D46-3F79-197E-403BE2940AA5}"/>
              </a:ext>
            </a:extLst>
          </p:cNvPr>
          <p:cNvPicPr>
            <a:picLocks noGrp="1" noChangeAspect="1"/>
          </p:cNvPicPr>
          <p:nvPr>
            <p:ph sz="half" idx="2"/>
          </p:nvPr>
        </p:nvPicPr>
        <p:blipFill>
          <a:blip r:embed="rId6"/>
          <a:stretch>
            <a:fillRect/>
          </a:stretch>
        </p:blipFill>
        <p:spPr>
          <a:xfrm>
            <a:off x="5558348" y="1470714"/>
            <a:ext cx="2900627"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Oval 10">
            <a:extLst>
              <a:ext uri="{FF2B5EF4-FFF2-40B4-BE49-F238E27FC236}">
                <a16:creationId xmlns:a16="http://schemas.microsoft.com/office/drawing/2014/main" id="{39314889-FFA1-243F-B178-2DA19A2D645B}"/>
              </a:ext>
            </a:extLst>
          </p:cNvPr>
          <p:cNvSpPr/>
          <p:nvPr/>
        </p:nvSpPr>
        <p:spPr>
          <a:xfrm>
            <a:off x="8564682" y="226031"/>
            <a:ext cx="3627318" cy="6154221"/>
          </a:xfrm>
          <a:prstGeom prst="wedgeEllipseCallout">
            <a:avLst>
              <a:gd name="adj1" fmla="val -79630"/>
              <a:gd name="adj2" fmla="val -4084"/>
            </a:avLst>
          </a:prstGeom>
          <a:solidFill>
            <a:schemeClr val="accent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SR&amp;S Program gave me the confidence to make a </a:t>
            </a:r>
            <a:r>
              <a:rPr lang="en-US" b="1" dirty="0"/>
              <a:t>lasting impact in my community</a:t>
            </a:r>
            <a:r>
              <a:rPr lang="en-US" dirty="0"/>
              <a:t>, while opening up exciting career opportunities. Thanks to this program, I </a:t>
            </a:r>
            <a:r>
              <a:rPr lang="en-US" b="1" dirty="0"/>
              <a:t>advanced to a leadership role </a:t>
            </a:r>
            <a:r>
              <a:rPr lang="en-US" dirty="0"/>
              <a:t>where I can actively contribute to creating a better world</a:t>
            </a:r>
            <a:r>
              <a:rPr lang="en-US" b="1" dirty="0"/>
              <a:t>.“  Jessica Bermudez, Director Community Engagement</a:t>
            </a:r>
          </a:p>
          <a:p>
            <a:pPr algn="ctr"/>
            <a:r>
              <a:rPr lang="en-US" b="1" dirty="0"/>
              <a:t>Director Community Engagement,</a:t>
            </a:r>
          </a:p>
          <a:p>
            <a:pPr algn="ctr"/>
            <a:r>
              <a:rPr lang="en-US" dirty="0"/>
              <a:t>JA British Columbia</a:t>
            </a:r>
          </a:p>
        </p:txBody>
      </p:sp>
    </p:spTree>
    <p:custDataLst>
      <p:tags r:id="rId1"/>
    </p:custDataLst>
    <p:extLst>
      <p:ext uri="{BB962C8B-B14F-4D97-AF65-F5344CB8AC3E}">
        <p14:creationId xmlns:p14="http://schemas.microsoft.com/office/powerpoint/2010/main" val="9190750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3" end="3"/>
                                            </p:txEl>
                                          </p:spTgt>
                                        </p:tgtEl>
                                        <p:attrNameLst>
                                          <p:attrName>style.visibility</p:attrName>
                                        </p:attrNameLst>
                                      </p:cBhvr>
                                      <p:to>
                                        <p:strVal val="visible"/>
                                      </p:to>
                                    </p:set>
                                    <p:animEffect transition="in" filter="fade">
                                      <p:cBhvr>
                                        <p:cTn id="12" dur="1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43E95-6E96-2C46-927C-CC19E4DFC2DB}"/>
              </a:ext>
            </a:extLst>
          </p:cNvPr>
          <p:cNvSpPr>
            <a:spLocks noGrp="1"/>
          </p:cNvSpPr>
          <p:nvPr>
            <p:ph type="body" idx="1"/>
          </p:nvPr>
        </p:nvSpPr>
        <p:spPr>
          <a:xfrm>
            <a:off x="1775011" y="4081393"/>
            <a:ext cx="8187392" cy="1500187"/>
          </a:xfrm>
        </p:spPr>
        <p:txBody>
          <a:bodyPr/>
          <a:lstStyle/>
          <a:p>
            <a:r>
              <a:rPr lang="en-US" dirty="0">
                <a:solidFill>
                  <a:srgbClr val="E1F0F9"/>
                </a:solidFill>
                <a:latin typeface="Franklin Gothic Medium" panose="020B0603020102020204" pitchFamily="34" charset="0"/>
                <a:cs typeface="Times New Roman" panose="02020603050405020304" pitchFamily="18" charset="0"/>
              </a:rPr>
              <a:t>Collegium Retreat | 22 February 2020</a:t>
            </a:r>
          </a:p>
        </p:txBody>
      </p:sp>
      <p:pic>
        <p:nvPicPr>
          <p:cNvPr id="15" name="Picture 14">
            <a:extLst>
              <a:ext uri="{FF2B5EF4-FFF2-40B4-BE49-F238E27FC236}">
                <a16:creationId xmlns:a16="http://schemas.microsoft.com/office/drawing/2014/main" id="{535F584E-EC86-FE4F-8AB5-641438D62A99}"/>
              </a:ext>
            </a:extLst>
          </p:cNvPr>
          <p:cNvPicPr>
            <a:picLocks noChangeAspect="1"/>
          </p:cNvPicPr>
          <p:nvPr/>
        </p:nvPicPr>
        <p:blipFill>
          <a:blip r:embed="rId3"/>
          <a:srcRect/>
          <a:stretch/>
        </p:blipFill>
        <p:spPr>
          <a:xfrm>
            <a:off x="0" y="-1667587"/>
            <a:ext cx="12182400" cy="8121600"/>
          </a:xfrm>
          <a:prstGeom prst="rect">
            <a:avLst/>
          </a:prstGeom>
        </p:spPr>
      </p:pic>
      <p:sp>
        <p:nvSpPr>
          <p:cNvPr id="17" name="Rectangle 16">
            <a:extLst>
              <a:ext uri="{FF2B5EF4-FFF2-40B4-BE49-F238E27FC236}">
                <a16:creationId xmlns:a16="http://schemas.microsoft.com/office/drawing/2014/main" id="{B90BC1F1-E663-8E4C-B75B-B8B34FB1A6EC}"/>
              </a:ext>
            </a:extLst>
          </p:cNvPr>
          <p:cNvSpPr/>
          <p:nvPr/>
        </p:nvSpPr>
        <p:spPr>
          <a:xfrm>
            <a:off x="0" y="5343632"/>
            <a:ext cx="12192000" cy="148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food, drawing&#10;&#10;Description automatically generated">
            <a:extLst>
              <a:ext uri="{FF2B5EF4-FFF2-40B4-BE49-F238E27FC236}">
                <a16:creationId xmlns:a16="http://schemas.microsoft.com/office/drawing/2014/main" id="{6AEAF87C-2592-9C49-8D1B-D6832CA6F2B7}"/>
              </a:ext>
            </a:extLst>
          </p:cNvPr>
          <p:cNvPicPr>
            <a:picLocks noChangeAspect="1"/>
          </p:cNvPicPr>
          <p:nvPr/>
        </p:nvPicPr>
        <p:blipFill>
          <a:blip r:embed="rId4"/>
          <a:stretch>
            <a:fillRect/>
          </a:stretch>
        </p:blipFill>
        <p:spPr>
          <a:xfrm>
            <a:off x="186241" y="5576027"/>
            <a:ext cx="3477473" cy="1023768"/>
          </a:xfrm>
          <a:prstGeom prst="rect">
            <a:avLst/>
          </a:prstGeom>
        </p:spPr>
      </p:pic>
      <p:sp>
        <p:nvSpPr>
          <p:cNvPr id="21" name="Rectangle 20">
            <a:extLst>
              <a:ext uri="{FF2B5EF4-FFF2-40B4-BE49-F238E27FC236}">
                <a16:creationId xmlns:a16="http://schemas.microsoft.com/office/drawing/2014/main" id="{B598CE95-E366-1543-9B31-4DDE39CDECC0}"/>
              </a:ext>
            </a:extLst>
          </p:cNvPr>
          <p:cNvSpPr/>
          <p:nvPr/>
        </p:nvSpPr>
        <p:spPr>
          <a:xfrm>
            <a:off x="0" y="971550"/>
            <a:ext cx="12192000" cy="3527647"/>
          </a:xfrm>
          <a:prstGeom prst="rect">
            <a:avLst/>
          </a:prstGeom>
          <a:solidFill>
            <a:srgbClr val="0054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B2905D1-DCF3-F24F-801C-6A5E12C50766}"/>
              </a:ext>
            </a:extLst>
          </p:cNvPr>
          <p:cNvSpPr txBox="1">
            <a:spLocks/>
          </p:cNvSpPr>
          <p:nvPr/>
        </p:nvSpPr>
        <p:spPr>
          <a:xfrm>
            <a:off x="582930" y="1103684"/>
            <a:ext cx="5886450" cy="3434146"/>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b="1" u="sng" dirty="0">
              <a:solidFill>
                <a:schemeClr val="bg1"/>
              </a:solidFill>
              <a:latin typeface="Franklin Gothic Medium" panose="020B0603020102020204" pitchFamily="34" charset="0"/>
              <a:cs typeface="Arial" panose="020B0604020202020204" pitchFamily="34" charset="0"/>
            </a:endParaRPr>
          </a:p>
          <a:p>
            <a:r>
              <a:rPr lang="en-US" sz="7600" b="1" dirty="0">
                <a:solidFill>
                  <a:schemeClr val="bg1"/>
                </a:solidFill>
                <a:latin typeface="Franklin Gothic Medium" panose="020B0603020102020204" pitchFamily="34" charset="0"/>
                <a:cs typeface="Arial" panose="020B0604020202020204" pitchFamily="34" charset="0"/>
              </a:rPr>
              <a:t>Contact Us:</a:t>
            </a:r>
          </a:p>
          <a:p>
            <a:endParaRPr lang="en-US" sz="3600" b="1" dirty="0">
              <a:solidFill>
                <a:schemeClr val="bg1"/>
              </a:solidFill>
              <a:latin typeface="Franklin Gothic Medium" panose="020B0603020102020204" pitchFamily="34" charset="0"/>
              <a:cs typeface="Arial" panose="020B0604020202020204" pitchFamily="34" charset="0"/>
            </a:endParaRPr>
          </a:p>
          <a:p>
            <a:r>
              <a:rPr lang="en-US" sz="3800" b="1" dirty="0">
                <a:solidFill>
                  <a:schemeClr val="bg1"/>
                </a:solidFill>
                <a:latin typeface="Franklin Gothic Medium" panose="020B0603020102020204" pitchFamily="34" charset="0"/>
                <a:cs typeface="Arial" panose="020B0604020202020204" pitchFamily="34" charset="0"/>
              </a:rPr>
              <a:t>Kathryn Cooper: </a:t>
            </a:r>
            <a:r>
              <a:rPr lang="en-US" sz="3800" dirty="0">
                <a:solidFill>
                  <a:schemeClr val="bg1"/>
                </a:solidFill>
                <a:latin typeface="Franklin Gothic Medium" panose="020B06030201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kathryncooper@csr-stmikes.ca</a:t>
            </a:r>
            <a:endParaRPr lang="en-US" sz="3800" dirty="0">
              <a:solidFill>
                <a:schemeClr val="bg1"/>
              </a:solidFill>
              <a:latin typeface="Franklin Gothic Medium" panose="020B0603020102020204" pitchFamily="34" charset="0"/>
              <a:cs typeface="Arial" panose="020B0604020202020204" pitchFamily="34" charset="0"/>
            </a:endParaRPr>
          </a:p>
          <a:p>
            <a:r>
              <a:rPr lang="en-US" sz="3800" dirty="0">
                <a:solidFill>
                  <a:schemeClr val="bg1"/>
                </a:solidFill>
                <a:latin typeface="Franklin Gothic Medium" panose="020B0603020102020204" pitchFamily="34" charset="0"/>
                <a:cs typeface="Arial" panose="020B0604020202020204" pitchFamily="34" charset="0"/>
              </a:rPr>
              <a:t>Tel: 905-586-0254</a:t>
            </a:r>
          </a:p>
          <a:p>
            <a:endParaRPr lang="en-US" sz="3600" b="1" dirty="0">
              <a:solidFill>
                <a:schemeClr val="bg1"/>
              </a:solidFill>
              <a:latin typeface="Franklin Gothic Medium" panose="020B0603020102020204" pitchFamily="34" charset="0"/>
              <a:cs typeface="Arial" panose="020B0604020202020204" pitchFamily="34" charset="0"/>
            </a:endParaRPr>
          </a:p>
          <a:p>
            <a:r>
              <a:rPr lang="en-US" sz="3600" b="1" dirty="0">
                <a:solidFill>
                  <a:schemeClr val="bg1"/>
                </a:solidFill>
                <a:latin typeface="Franklin Gothic Medium" panose="020B0603020102020204" pitchFamily="34" charset="0"/>
                <a:cs typeface="Arial" panose="020B0604020202020204" pitchFamily="34" charset="0"/>
              </a:rPr>
              <a:t>Join our Email List: </a:t>
            </a:r>
            <a:r>
              <a:rPr lang="en-US" sz="3600" b="1" dirty="0">
                <a:solidFill>
                  <a:schemeClr val="bg1"/>
                </a:solidFill>
                <a:latin typeface="Franklin Gothic Medium" panose="020B06030201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https://lp.constantcontactpages.com/su/czNvzYP/USMCUoT</a:t>
            </a:r>
            <a:endParaRPr lang="en-US" sz="3600" b="1" dirty="0">
              <a:solidFill>
                <a:schemeClr val="bg1"/>
              </a:solidFill>
              <a:latin typeface="Franklin Gothic Medium" panose="020B0603020102020204" pitchFamily="34" charset="0"/>
              <a:cs typeface="Arial" panose="020B0604020202020204" pitchFamily="34" charset="0"/>
            </a:endParaRPr>
          </a:p>
          <a:p>
            <a:endParaRPr lang="en-US" sz="3600" b="1" dirty="0">
              <a:solidFill>
                <a:schemeClr val="bg1"/>
              </a:solidFill>
              <a:latin typeface="Franklin Gothic Medium" panose="020B0603020102020204" pitchFamily="34" charset="0"/>
              <a:cs typeface="Arial" panose="020B0604020202020204" pitchFamily="34" charset="0"/>
            </a:endParaRPr>
          </a:p>
          <a:p>
            <a:endParaRPr lang="en-US" sz="3600" b="1" dirty="0">
              <a:solidFill>
                <a:schemeClr val="bg1"/>
              </a:solidFill>
              <a:latin typeface="Franklin Gothic Medium" panose="020B0603020102020204" pitchFamily="34" charset="0"/>
              <a:cs typeface="Arial" panose="020B0604020202020204" pitchFamily="34" charset="0"/>
            </a:endParaRPr>
          </a:p>
          <a:p>
            <a:r>
              <a:rPr lang="en-US" sz="3600" b="1" dirty="0" err="1">
                <a:solidFill>
                  <a:schemeClr val="bg1"/>
                </a:solidFill>
                <a:latin typeface="Franklin Gothic Medium" panose="020B0603020102020204" pitchFamily="34" charset="0"/>
                <a:cs typeface="Arial" panose="020B0604020202020204" pitchFamily="34" charset="0"/>
              </a:rPr>
              <a:t>Linkedin</a:t>
            </a:r>
            <a:r>
              <a:rPr lang="en-US" sz="3600" b="1" dirty="0">
                <a:solidFill>
                  <a:schemeClr val="bg1"/>
                </a:solidFill>
                <a:latin typeface="Franklin Gothic Medium" panose="020B0603020102020204" pitchFamily="34" charset="0"/>
                <a:cs typeface="Arial" panose="020B0604020202020204" pitchFamily="34" charset="0"/>
              </a:rPr>
              <a:t> Group:</a:t>
            </a:r>
          </a:p>
          <a:p>
            <a:r>
              <a:rPr lang="en-US" sz="3600" b="1" dirty="0">
                <a:solidFill>
                  <a:schemeClr val="bg1"/>
                </a:solidFill>
                <a:latin typeface="Franklin Gothic Medium" panose="020B06030201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https://www.linkedin.com/school/social-responsibility-sustainability-program-at-ustmikessrs-in-the-university-of-toronto</a:t>
            </a:r>
            <a:endParaRPr lang="en-US" sz="3600" b="1" dirty="0">
              <a:solidFill>
                <a:schemeClr val="bg1"/>
              </a:solidFill>
              <a:latin typeface="Franklin Gothic Medium" panose="020B0603020102020204" pitchFamily="34" charset="0"/>
              <a:cs typeface="Arial" panose="020B0604020202020204" pitchFamily="34" charset="0"/>
            </a:endParaRPr>
          </a:p>
          <a:p>
            <a:endParaRPr lang="en-US" sz="3600" b="1" dirty="0">
              <a:solidFill>
                <a:schemeClr val="bg1"/>
              </a:solidFill>
              <a:latin typeface="Franklin Gothic Medium" panose="020B06030201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0CF779-3E85-4E64-A095-7E418E198015}"/>
              </a:ext>
            </a:extLst>
          </p:cNvPr>
          <p:cNvSpPr txBox="1">
            <a:spLocks/>
          </p:cNvSpPr>
          <p:nvPr/>
        </p:nvSpPr>
        <p:spPr>
          <a:xfrm>
            <a:off x="7297980" y="1251225"/>
            <a:ext cx="4520780" cy="30507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rPr>
              <a:t>   Apply Now</a:t>
            </a:r>
          </a:p>
          <a:p>
            <a:pPr lvl="1"/>
            <a:endParaRPr lang="en-US" dirty="0">
              <a:solidFill>
                <a:schemeClr val="bg1"/>
              </a:solidFill>
              <a:hlinkClick r:id="rId8">
                <a:extLst>
                  <a:ext uri="{A12FA001-AC4F-418D-AE19-62706E023703}">
                    <ahyp:hlinkClr xmlns:ahyp="http://schemas.microsoft.com/office/drawing/2018/hyperlinkcolor" val="tx"/>
                  </a:ext>
                </a:extLst>
              </a:hlinkClick>
            </a:endParaRPr>
          </a:p>
          <a:p>
            <a:pPr lvl="1"/>
            <a:endParaRPr lang="en-US" dirty="0">
              <a:solidFill>
                <a:schemeClr val="bg1"/>
              </a:solidFill>
              <a:hlinkClick r:id="rId8">
                <a:extLst>
                  <a:ext uri="{A12FA001-AC4F-418D-AE19-62706E023703}">
                    <ahyp:hlinkClr xmlns:ahyp="http://schemas.microsoft.com/office/drawing/2018/hyperlinkcolor" val="tx"/>
                  </a:ext>
                </a:extLst>
              </a:hlinkClick>
            </a:endParaRPr>
          </a:p>
          <a:p>
            <a:pPr lvl="1"/>
            <a:r>
              <a:rPr lang="en-US" sz="3300" dirty="0">
                <a:solidFill>
                  <a:schemeClr val="bg1"/>
                </a:solidFill>
                <a:hlinkClick r:id="rId8">
                  <a:extLst>
                    <a:ext uri="{A12FA001-AC4F-418D-AE19-62706E023703}">
                      <ahyp:hlinkClr xmlns:ahyp="http://schemas.microsoft.com/office/drawing/2018/hyperlinkcolor" val="tx"/>
                    </a:ext>
                  </a:extLst>
                </a:hlinkClick>
              </a:rPr>
              <a:t>http://csr-stmikes.ca</a:t>
            </a:r>
            <a:endParaRPr lang="en-US" sz="3300" dirty="0">
              <a:solidFill>
                <a:schemeClr val="bg1"/>
              </a:solidFill>
            </a:endParaRPr>
          </a:p>
          <a:p>
            <a:pPr lvl="1"/>
            <a:r>
              <a:rPr lang="en-US" sz="3300" dirty="0">
                <a:solidFill>
                  <a:schemeClr val="bg1"/>
                </a:solidFill>
              </a:rPr>
              <a:t>Click “Apply Now”</a:t>
            </a:r>
          </a:p>
          <a:p>
            <a:endParaRPr lang="en-US" sz="3600" b="1" dirty="0">
              <a:solidFill>
                <a:schemeClr val="bg1"/>
              </a:solidFill>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3321582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DAF2D-7F5E-E65B-9B2A-F36E63FFBE75}"/>
              </a:ext>
            </a:extLst>
          </p:cNvPr>
          <p:cNvSpPr>
            <a:spLocks noGrp="1"/>
          </p:cNvSpPr>
          <p:nvPr>
            <p:ph type="title"/>
          </p:nvPr>
        </p:nvSpPr>
        <p:spPr>
          <a:xfrm>
            <a:off x="687729" y="19492"/>
            <a:ext cx="11025851" cy="1325563"/>
          </a:xfrm>
        </p:spPr>
        <p:txBody>
          <a:bodyPr/>
          <a:lstStyle/>
          <a:p>
            <a:r>
              <a:rPr lang="en-US" dirty="0">
                <a:solidFill>
                  <a:schemeClr val="tx1"/>
                </a:solidFill>
              </a:rPr>
              <a:t>The Business Case </a:t>
            </a:r>
            <a:endParaRPr lang="en-CA" dirty="0">
              <a:solidFill>
                <a:schemeClr val="tx1"/>
              </a:solidFill>
            </a:endParaRPr>
          </a:p>
        </p:txBody>
      </p:sp>
      <p:sp>
        <p:nvSpPr>
          <p:cNvPr id="5" name="Content Placeholder 4">
            <a:extLst>
              <a:ext uri="{FF2B5EF4-FFF2-40B4-BE49-F238E27FC236}">
                <a16:creationId xmlns:a16="http://schemas.microsoft.com/office/drawing/2014/main" id="{39106780-52E3-5DB7-DE44-6DC5E612A3AF}"/>
              </a:ext>
            </a:extLst>
          </p:cNvPr>
          <p:cNvSpPr>
            <a:spLocks noGrp="1"/>
          </p:cNvSpPr>
          <p:nvPr>
            <p:ph idx="1"/>
          </p:nvPr>
        </p:nvSpPr>
        <p:spPr>
          <a:xfrm>
            <a:off x="687729" y="1049378"/>
            <a:ext cx="10875379" cy="5362997"/>
          </a:xfrm>
        </p:spPr>
        <p:txBody>
          <a:bodyPr>
            <a:normAutofit fontScale="92500" lnSpcReduction="20000"/>
          </a:bodyPr>
          <a:lstStyle/>
          <a:p>
            <a:pPr marL="0" indent="0">
              <a:buNone/>
            </a:pPr>
            <a:r>
              <a:rPr lang="en-US" dirty="0"/>
              <a:t>Over the last 25 years, graduates say this program has been transformational for their careers and companies.  Here are some of the factors that support the business case for participating in this program:</a:t>
            </a:r>
          </a:p>
          <a:p>
            <a:pPr marL="0" indent="0">
              <a:buNone/>
            </a:pPr>
            <a:endParaRPr lang="en-US" dirty="0"/>
          </a:p>
          <a:p>
            <a:r>
              <a:rPr lang="en-US" sz="2200" dirty="0"/>
              <a:t>Program with a Proven 25 Year Track Record</a:t>
            </a:r>
          </a:p>
          <a:p>
            <a:r>
              <a:rPr lang="en-US" sz="2200" dirty="0"/>
              <a:t>Recognized, Post-Graduate University Diploma (Dipl. SR&amp;S) &amp; Credential from the University of St. Michael’s College in the University of Toronto</a:t>
            </a:r>
          </a:p>
          <a:p>
            <a:r>
              <a:rPr lang="en-US" sz="2200" dirty="0"/>
              <a:t>Curriculum Evolves with ongoing Changes in Regulations, Standards and Frameworks</a:t>
            </a:r>
          </a:p>
          <a:p>
            <a:r>
              <a:rPr lang="en-US" sz="2200" dirty="0"/>
              <a:t>Learn from “Thought-Leader” Practitioner Instructors</a:t>
            </a:r>
          </a:p>
          <a:p>
            <a:r>
              <a:rPr lang="en-US" sz="2200" dirty="0"/>
              <a:t>Tackle a Company Business Challenges</a:t>
            </a:r>
          </a:p>
          <a:p>
            <a:r>
              <a:rPr lang="en-US" sz="2200" dirty="0"/>
              <a:t>Complete a Practical, Mentored Capstone Project</a:t>
            </a:r>
          </a:p>
          <a:p>
            <a:r>
              <a:rPr lang="en-US" sz="2200" dirty="0"/>
              <a:t>12-month Mentorship with a Professional</a:t>
            </a:r>
          </a:p>
          <a:p>
            <a:r>
              <a:rPr lang="en-US" sz="2200" dirty="0"/>
              <a:t>Participants Fast Track their Sustainability, ESG &amp; Social Impact Competencies</a:t>
            </a:r>
          </a:p>
          <a:p>
            <a:r>
              <a:rPr lang="en-US" sz="2200" dirty="0"/>
              <a:t>International Changemaker Community</a:t>
            </a:r>
          </a:p>
          <a:p>
            <a:r>
              <a:rPr lang="en-US" sz="2200" dirty="0"/>
              <a:t>Blended Delivery supports Work/Education/Life balance </a:t>
            </a:r>
          </a:p>
          <a:p>
            <a:r>
              <a:rPr lang="en-US" sz="2200" dirty="0"/>
              <a:t>Interdisciplinary Approach creates well rounded Sustainability/ESG/Social Impact Leaders</a:t>
            </a:r>
          </a:p>
          <a:p>
            <a:endParaRPr lang="en-US" sz="2000" dirty="0"/>
          </a:p>
          <a:p>
            <a:endParaRPr lang="en-US" sz="2000" dirty="0"/>
          </a:p>
          <a:p>
            <a:endParaRPr lang="en-US" sz="2000"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959563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6918" y="127154"/>
            <a:ext cx="11374112" cy="1017496"/>
          </a:xfrm>
        </p:spPr>
        <p:txBody>
          <a:bodyPr>
            <a:noAutofit/>
          </a:bodyPr>
          <a:lstStyle/>
          <a:p>
            <a:r>
              <a:rPr lang="en-US" dirty="0"/>
              <a:t>Program with a Proven 25 Year Track Record</a:t>
            </a:r>
            <a:endParaRPr lang="en-CA" dirty="0"/>
          </a:p>
        </p:txBody>
      </p:sp>
      <p:sp>
        <p:nvSpPr>
          <p:cNvPr id="7" name="Content Placeholder 6"/>
          <p:cNvSpPr>
            <a:spLocks noGrp="1"/>
          </p:cNvSpPr>
          <p:nvPr>
            <p:ph sz="half" idx="2"/>
          </p:nvPr>
        </p:nvSpPr>
        <p:spPr>
          <a:xfrm>
            <a:off x="340970" y="1261640"/>
            <a:ext cx="5411648" cy="5318105"/>
          </a:xfrm>
        </p:spPr>
        <p:txBody>
          <a:bodyPr>
            <a:normAutofit fontScale="55000" lnSpcReduction="20000"/>
          </a:bodyPr>
          <a:lstStyle/>
          <a:p>
            <a:pPr marL="0" indent="0">
              <a:buNone/>
            </a:pPr>
            <a:r>
              <a:rPr lang="en-US" sz="3200" b="1" dirty="0"/>
              <a:t>This program has emerged as the preferred program for companies seeking to hire sustainability, ESG and social responsibility professionals for the following reasons:</a:t>
            </a:r>
          </a:p>
          <a:p>
            <a:pPr marL="0" indent="0">
              <a:buNone/>
            </a:pPr>
            <a:endParaRPr lang="en-US" sz="3200" dirty="0"/>
          </a:p>
          <a:p>
            <a:r>
              <a:rPr lang="en-US" sz="3200" dirty="0"/>
              <a:t>Leading “Work as you Learn” Program</a:t>
            </a:r>
            <a:endParaRPr lang="en-CA" sz="3200" dirty="0"/>
          </a:p>
          <a:p>
            <a:r>
              <a:rPr lang="en-US" sz="3200" dirty="0"/>
              <a:t>Blend of Practice and Theory - “Thought leader” Practitioner  Instructors with Subject Matter Expertise</a:t>
            </a:r>
          </a:p>
          <a:p>
            <a:r>
              <a:rPr lang="en-US" sz="3200" dirty="0"/>
              <a:t>1:1 Mentorship with Experienced Practitioners</a:t>
            </a:r>
          </a:p>
          <a:p>
            <a:r>
              <a:rPr lang="en-US" sz="3200" dirty="0"/>
              <a:t>5x more Instructor &amp;Peer contact time than any other educational program in this field </a:t>
            </a:r>
          </a:p>
          <a:p>
            <a:r>
              <a:rPr lang="en-US" sz="3200" dirty="0"/>
              <a:t>Flexible completion – 16 mo. to 3 years</a:t>
            </a:r>
          </a:p>
          <a:p>
            <a:r>
              <a:rPr lang="en-US" sz="3200" dirty="0"/>
              <a:t>Tuition Payment Options</a:t>
            </a:r>
          </a:p>
          <a:p>
            <a:r>
              <a:rPr lang="en-US" sz="3200" dirty="0"/>
              <a:t>Extensive Alumni Network</a:t>
            </a:r>
          </a:p>
          <a:p>
            <a:r>
              <a:rPr lang="en-CA" sz="3200" dirty="0"/>
              <a:t>Practical tools to assess, measure and integrate CSR &amp; Sustainability, ESG</a:t>
            </a:r>
          </a:p>
          <a:p>
            <a:r>
              <a:rPr lang="en-CA" sz="3200" dirty="0"/>
              <a:t>Interdisciplinary approach that connect to values, ethics, business, environment &amp; social impact.</a:t>
            </a:r>
          </a:p>
        </p:txBody>
      </p:sp>
      <p:pic>
        <p:nvPicPr>
          <p:cNvPr id="3" name="Picture 2">
            <a:extLst>
              <a:ext uri="{FF2B5EF4-FFF2-40B4-BE49-F238E27FC236}">
                <a16:creationId xmlns:a16="http://schemas.microsoft.com/office/drawing/2014/main" id="{D684E484-EF51-4EBA-84D4-A68FB3415853}"/>
              </a:ext>
            </a:extLst>
          </p:cNvPr>
          <p:cNvPicPr>
            <a:picLocks noChangeAspect="1"/>
          </p:cNvPicPr>
          <p:nvPr/>
        </p:nvPicPr>
        <p:blipFill>
          <a:blip r:embed="rId3"/>
          <a:stretch>
            <a:fillRect/>
          </a:stretch>
        </p:blipFill>
        <p:spPr>
          <a:xfrm>
            <a:off x="0" y="6579746"/>
            <a:ext cx="12192000" cy="255975"/>
          </a:xfrm>
          <a:prstGeom prst="rect">
            <a:avLst/>
          </a:prstGeom>
        </p:spPr>
      </p:pic>
      <p:pic>
        <p:nvPicPr>
          <p:cNvPr id="9" name="Content Placeholder 8" descr="A group of people around a table&#10;&#10;AI-generated content may be incorrect.">
            <a:extLst>
              <a:ext uri="{FF2B5EF4-FFF2-40B4-BE49-F238E27FC236}">
                <a16:creationId xmlns:a16="http://schemas.microsoft.com/office/drawing/2014/main" id="{52DD5EE9-4752-F5D4-E156-602F076E28F8}"/>
              </a:ext>
            </a:extLst>
          </p:cNvPr>
          <p:cNvPicPr>
            <a:picLocks noGrp="1" noChangeAspect="1"/>
          </p:cNvPicPr>
          <p:nvPr>
            <p:ph sz="quarter" idx="4"/>
          </p:nvPr>
        </p:nvPicPr>
        <p:blipFill>
          <a:blip r:embed="rId4"/>
          <a:stretch>
            <a:fillRect/>
          </a:stretch>
        </p:blipFill>
        <p:spPr>
          <a:xfrm>
            <a:off x="5970680" y="1502840"/>
            <a:ext cx="5751420" cy="4313565"/>
          </a:xfrm>
        </p:spPr>
      </p:pic>
      <p:sp>
        <p:nvSpPr>
          <p:cNvPr id="10" name="TextBox 9">
            <a:extLst>
              <a:ext uri="{FF2B5EF4-FFF2-40B4-BE49-F238E27FC236}">
                <a16:creationId xmlns:a16="http://schemas.microsoft.com/office/drawing/2014/main" id="{59FA0AB6-F921-B6E6-BA72-93AD54080934}"/>
              </a:ext>
            </a:extLst>
          </p:cNvPr>
          <p:cNvSpPr txBox="1"/>
          <p:nvPr/>
        </p:nvSpPr>
        <p:spPr>
          <a:xfrm>
            <a:off x="5853426" y="5980938"/>
            <a:ext cx="5997604" cy="400110"/>
          </a:xfrm>
          <a:prstGeom prst="rect">
            <a:avLst/>
          </a:prstGeom>
          <a:noFill/>
        </p:spPr>
        <p:txBody>
          <a:bodyPr wrap="none" rtlCol="0">
            <a:spAutoFit/>
          </a:bodyPr>
          <a:lstStyle/>
          <a:p>
            <a:r>
              <a:rPr lang="en-US" sz="2000" b="1" dirty="0"/>
              <a:t>Change Management, Ethics and Climate Simulations</a:t>
            </a:r>
            <a:endParaRPr lang="en-CA" sz="2000" b="1" dirty="0"/>
          </a:p>
        </p:txBody>
      </p:sp>
    </p:spTree>
    <p:extLst>
      <p:ext uri="{BB962C8B-B14F-4D97-AF65-F5344CB8AC3E}">
        <p14:creationId xmlns:p14="http://schemas.microsoft.com/office/powerpoint/2010/main" val="2068335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1500"/>
                                        <p:tgtEl>
                                          <p:spTgt spid="7">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1500"/>
                                        <p:tgtEl>
                                          <p:spTgt spid="7">
                                            <p:txEl>
                                              <p:pRg st="3" end="3"/>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500"/>
                                        <p:tgtEl>
                                          <p:spTgt spid="7">
                                            <p:txEl>
                                              <p:pRg st="4" end="4"/>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1500"/>
                                        <p:tgtEl>
                                          <p:spTgt spid="7">
                                            <p:txEl>
                                              <p:pRg st="5" end="5"/>
                                            </p:txEl>
                                          </p:spTgt>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1500"/>
                                        <p:tgtEl>
                                          <p:spTgt spid="7">
                                            <p:txEl>
                                              <p:pRg st="6" end="6"/>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1500"/>
                                        <p:tgtEl>
                                          <p:spTgt spid="7">
                                            <p:txEl>
                                              <p:pRg st="7" end="7"/>
                                            </p:txEl>
                                          </p:spTgt>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500"/>
                                        <p:tgtEl>
                                          <p:spTgt spid="7">
                                            <p:txEl>
                                              <p:pRg st="8" end="8"/>
                                            </p:txEl>
                                          </p:spTgt>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1500"/>
                                        <p:tgtEl>
                                          <p:spTgt spid="7">
                                            <p:txEl>
                                              <p:pRg st="9" end="9"/>
                                            </p:txEl>
                                          </p:spTgt>
                                        </p:tgtEl>
                                      </p:cBhvr>
                                    </p:animEffect>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fade">
                                      <p:cBhvr>
                                        <p:cTn id="43" dur="1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17C3-FA52-2235-5E16-9469B37BACFB}"/>
              </a:ext>
            </a:extLst>
          </p:cNvPr>
          <p:cNvSpPr>
            <a:spLocks noGrp="1"/>
          </p:cNvSpPr>
          <p:nvPr>
            <p:ph type="title"/>
          </p:nvPr>
        </p:nvSpPr>
        <p:spPr>
          <a:xfrm>
            <a:off x="838200" y="365125"/>
            <a:ext cx="10515600" cy="1325563"/>
          </a:xfrm>
        </p:spPr>
        <p:txBody>
          <a:bodyPr anchor="ctr">
            <a:noAutofit/>
          </a:bodyPr>
          <a:lstStyle/>
          <a:p>
            <a:r>
              <a:rPr lang="en-US" dirty="0">
                <a:solidFill>
                  <a:schemeClr val="tx1"/>
                </a:solidFill>
              </a:rPr>
              <a:t>Recognized, Post-Graduate University Diploma (Dipl. SR&amp;S) &amp; Credential</a:t>
            </a:r>
            <a:endParaRPr lang="en-CA" dirty="0">
              <a:solidFill>
                <a:schemeClr val="tx1"/>
              </a:solidFill>
            </a:endParaRPr>
          </a:p>
        </p:txBody>
      </p:sp>
      <p:pic>
        <p:nvPicPr>
          <p:cNvPr id="5" name="Content Placeholder 4">
            <a:extLst>
              <a:ext uri="{FF2B5EF4-FFF2-40B4-BE49-F238E27FC236}">
                <a16:creationId xmlns:a16="http://schemas.microsoft.com/office/drawing/2014/main" id="{2E48CAC8-2E0D-6C9E-96AB-25BD13A59B3A}"/>
              </a:ext>
            </a:extLst>
          </p:cNvPr>
          <p:cNvPicPr>
            <a:picLocks noGrp="1" noChangeAspect="1"/>
          </p:cNvPicPr>
          <p:nvPr>
            <p:ph idx="1"/>
          </p:nvPr>
        </p:nvPicPr>
        <p:blipFill rotWithShape="1">
          <a:blip r:embed="rId3"/>
          <a:srcRect t="22550" b="21907"/>
          <a:stretch/>
        </p:blipFill>
        <p:spPr>
          <a:xfrm>
            <a:off x="838200" y="1825625"/>
            <a:ext cx="10515600" cy="4351338"/>
          </a:xfrm>
          <a:prstGeom prst="rect">
            <a:avLst/>
          </a:prstGeom>
          <a:noFill/>
        </p:spPr>
      </p:pic>
      <p:sp>
        <p:nvSpPr>
          <p:cNvPr id="6" name="TextBox 5">
            <a:extLst>
              <a:ext uri="{FF2B5EF4-FFF2-40B4-BE49-F238E27FC236}">
                <a16:creationId xmlns:a16="http://schemas.microsoft.com/office/drawing/2014/main" id="{9A30835F-4243-2523-3B18-1BCC30AB074B}"/>
              </a:ext>
            </a:extLst>
          </p:cNvPr>
          <p:cNvSpPr txBox="1"/>
          <p:nvPr/>
        </p:nvSpPr>
        <p:spPr>
          <a:xfrm>
            <a:off x="838200" y="6209621"/>
            <a:ext cx="7368684" cy="461665"/>
          </a:xfrm>
          <a:prstGeom prst="rect">
            <a:avLst/>
          </a:prstGeom>
          <a:noFill/>
        </p:spPr>
        <p:txBody>
          <a:bodyPr wrap="none" rtlCol="0">
            <a:spAutoFit/>
          </a:bodyPr>
          <a:lstStyle/>
          <a:p>
            <a:r>
              <a:rPr lang="en-US" sz="2400" b="1" dirty="0"/>
              <a:t>Add post-nominal letters (Dipl. SR&amp;S) after your name…</a:t>
            </a:r>
            <a:endParaRPr lang="en-CA" sz="2400" b="1" dirty="0"/>
          </a:p>
        </p:txBody>
      </p:sp>
    </p:spTree>
    <p:extLst>
      <p:ext uri="{BB962C8B-B14F-4D97-AF65-F5344CB8AC3E}">
        <p14:creationId xmlns:p14="http://schemas.microsoft.com/office/powerpoint/2010/main" val="3877469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4E5F0-341E-4B5D-B7A4-EFFC50C9B10F}"/>
              </a:ext>
            </a:extLst>
          </p:cNvPr>
          <p:cNvPicPr>
            <a:picLocks noChangeAspect="1"/>
          </p:cNvPicPr>
          <p:nvPr/>
        </p:nvPicPr>
        <p:blipFill>
          <a:blip r:embed="rId3"/>
          <a:stretch>
            <a:fillRect/>
          </a:stretch>
        </p:blipFill>
        <p:spPr>
          <a:xfrm>
            <a:off x="1540932" y="1316034"/>
            <a:ext cx="9639723" cy="5678261"/>
          </a:xfrm>
          <a:prstGeom prst="rect">
            <a:avLst/>
          </a:prstGeom>
        </p:spPr>
      </p:pic>
      <p:sp>
        <p:nvSpPr>
          <p:cNvPr id="2" name="Title 1">
            <a:extLst>
              <a:ext uri="{FF2B5EF4-FFF2-40B4-BE49-F238E27FC236}">
                <a16:creationId xmlns:a16="http://schemas.microsoft.com/office/drawing/2014/main" id="{E0572DB7-4E74-4043-AA8C-B8537BAA6ADA}"/>
              </a:ext>
            </a:extLst>
          </p:cNvPr>
          <p:cNvSpPr>
            <a:spLocks noGrp="1"/>
          </p:cNvSpPr>
          <p:nvPr>
            <p:ph type="title"/>
          </p:nvPr>
        </p:nvSpPr>
        <p:spPr>
          <a:xfrm>
            <a:off x="424543" y="112535"/>
            <a:ext cx="11451082" cy="1325563"/>
          </a:xfrm>
        </p:spPr>
        <p:txBody>
          <a:bodyPr>
            <a:normAutofit/>
          </a:bodyPr>
          <a:lstStyle/>
          <a:p>
            <a:r>
              <a:rPr lang="en-US" dirty="0">
                <a:solidFill>
                  <a:schemeClr val="tx1"/>
                </a:solidFill>
              </a:rPr>
              <a:t>Curriculum Evolves with ongoing Changes in Regulations, Standards and Frameworks</a:t>
            </a:r>
          </a:p>
        </p:txBody>
      </p:sp>
      <p:sp>
        <p:nvSpPr>
          <p:cNvPr id="6" name="Rectangle 5">
            <a:extLst>
              <a:ext uri="{FF2B5EF4-FFF2-40B4-BE49-F238E27FC236}">
                <a16:creationId xmlns:a16="http://schemas.microsoft.com/office/drawing/2014/main" id="{FAEF2299-5926-CD4E-A968-C288F5D2A932}"/>
              </a:ext>
            </a:extLst>
          </p:cNvPr>
          <p:cNvSpPr/>
          <p:nvPr/>
        </p:nvSpPr>
        <p:spPr>
          <a:xfrm>
            <a:off x="0" y="6621448"/>
            <a:ext cx="12192000" cy="124017"/>
          </a:xfrm>
          <a:prstGeom prst="rect">
            <a:avLst/>
          </a:prstGeom>
          <a:solidFill>
            <a:srgbClr val="E1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86D8AE0F-F664-A84C-B903-ACB5F0A9F28A}"/>
              </a:ext>
            </a:extLst>
          </p:cNvPr>
          <p:cNvSpPr/>
          <p:nvPr/>
        </p:nvSpPr>
        <p:spPr>
          <a:xfrm>
            <a:off x="0" y="6731177"/>
            <a:ext cx="12192000" cy="138795"/>
          </a:xfrm>
          <a:prstGeom prst="rect">
            <a:avLst/>
          </a:prstGeom>
          <a:solidFill>
            <a:srgbClr val="00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95837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itle 1">
            <a:extLst>
              <a:ext uri="{FF2B5EF4-FFF2-40B4-BE49-F238E27FC236}">
                <a16:creationId xmlns:a16="http://schemas.microsoft.com/office/drawing/2014/main" id="{D6F5C2DD-B51F-25C4-4DCE-C774A92DD312}"/>
              </a:ext>
            </a:extLst>
          </p:cNvPr>
          <p:cNvSpPr>
            <a:spLocks noGrp="1"/>
          </p:cNvSpPr>
          <p:nvPr>
            <p:ph type="title"/>
          </p:nvPr>
        </p:nvSpPr>
        <p:spPr>
          <a:xfrm>
            <a:off x="648183" y="260276"/>
            <a:ext cx="11227442" cy="1325563"/>
          </a:xfrm>
        </p:spPr>
        <p:txBody>
          <a:bodyPr anchor="ctr">
            <a:normAutofit/>
          </a:bodyPr>
          <a:lstStyle/>
          <a:p>
            <a:r>
              <a:rPr lang="en-US" dirty="0">
                <a:solidFill>
                  <a:schemeClr val="tx1"/>
                </a:solidFill>
              </a:rPr>
              <a:t>Learn from “Thought-Leader” Practitioner Instructors</a:t>
            </a:r>
          </a:p>
        </p:txBody>
      </p:sp>
      <p:pic>
        <p:nvPicPr>
          <p:cNvPr id="1229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59" b="19568"/>
          <a:stretch/>
        </p:blipFill>
        <p:spPr bwMode="auto">
          <a:xfrm>
            <a:off x="8028081" y="1825625"/>
            <a:ext cx="1260552" cy="145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34559" y="5437242"/>
            <a:ext cx="1441134" cy="643766"/>
          </a:xfrm>
          <a:prstGeom prst="rect">
            <a:avLst/>
          </a:prstGeom>
          <a:noFill/>
        </p:spPr>
        <p:txBody>
          <a:bodyPr wrap="square" rtlCol="0">
            <a:spAutoFit/>
          </a:bodyPr>
          <a:lstStyle/>
          <a:p>
            <a:pPr algn="ctr" defTabSz="585216">
              <a:spcAft>
                <a:spcPts val="600"/>
              </a:spcAft>
            </a:pPr>
            <a:r>
              <a:rPr lang="en-US" sz="896" kern="1200">
                <a:solidFill>
                  <a:schemeClr val="tx1"/>
                </a:solidFill>
                <a:latin typeface="+mn-lt"/>
                <a:ea typeface="+mn-ea"/>
                <a:cs typeface="+mn-cs"/>
              </a:rPr>
              <a:t>NADINE GUDZ, Global Director, Sustainability Strategy, Interface (formerly)</a:t>
            </a:r>
            <a:endParaRPr lang="en-CA" sz="1400"/>
          </a:p>
        </p:txBody>
      </p:sp>
      <p:sp>
        <p:nvSpPr>
          <p:cNvPr id="16" name="TextBox 15"/>
          <p:cNvSpPr txBox="1"/>
          <p:nvPr/>
        </p:nvSpPr>
        <p:spPr>
          <a:xfrm>
            <a:off x="2569915" y="3260005"/>
            <a:ext cx="1365300" cy="643766"/>
          </a:xfrm>
          <a:prstGeom prst="rect">
            <a:avLst/>
          </a:prstGeom>
          <a:noFill/>
        </p:spPr>
        <p:txBody>
          <a:bodyPr wrap="square" rtlCol="0">
            <a:spAutoFit/>
          </a:bodyPr>
          <a:lstStyle/>
          <a:p>
            <a:pPr algn="ctr" defTabSz="585216">
              <a:spcAft>
                <a:spcPts val="600"/>
              </a:spcAft>
            </a:pPr>
            <a:r>
              <a:rPr lang="en-US" sz="896" kern="1200">
                <a:solidFill>
                  <a:schemeClr val="tx1"/>
                </a:solidFill>
                <a:latin typeface="+mn-lt"/>
                <a:ea typeface="+mn-ea"/>
                <a:cs typeface="+mn-cs"/>
              </a:rPr>
              <a:t>BRENDAN SEALE, AVP &amp; Head, Environmental, Social and Governance, Definity</a:t>
            </a:r>
            <a:endParaRPr lang="en-CA" sz="1400"/>
          </a:p>
        </p:txBody>
      </p:sp>
      <p:sp>
        <p:nvSpPr>
          <p:cNvPr id="9" name="TextBox 8"/>
          <p:cNvSpPr txBox="1"/>
          <p:nvPr/>
        </p:nvSpPr>
        <p:spPr>
          <a:xfrm>
            <a:off x="4413371" y="3257470"/>
            <a:ext cx="1341416" cy="643766"/>
          </a:xfrm>
          <a:prstGeom prst="rect">
            <a:avLst/>
          </a:prstGeom>
          <a:noFill/>
        </p:spPr>
        <p:txBody>
          <a:bodyPr wrap="square" rtlCol="0">
            <a:spAutoFit/>
          </a:bodyPr>
          <a:lstStyle/>
          <a:p>
            <a:pPr algn="ctr" defTabSz="585216">
              <a:spcAft>
                <a:spcPts val="600"/>
              </a:spcAft>
            </a:pPr>
            <a:r>
              <a:rPr lang="en-CA" sz="896" kern="1200">
                <a:solidFill>
                  <a:schemeClr val="tx1"/>
                </a:solidFill>
                <a:latin typeface="+mn-lt"/>
                <a:ea typeface="+mn-ea"/>
                <a:cs typeface="+mn-cs"/>
              </a:rPr>
              <a:t>GABRIELA POLANCO-SORTO, </a:t>
            </a:r>
            <a:r>
              <a:rPr lang="en-US" sz="896" kern="1200">
                <a:solidFill>
                  <a:schemeClr val="tx1"/>
                </a:solidFill>
                <a:latin typeface="+mn-lt"/>
                <a:ea typeface="+mn-ea"/>
                <a:cs typeface="+mn-cs"/>
              </a:rPr>
              <a:t>Head, Purpose and Sustainability, Gore Mutual Insurance</a:t>
            </a:r>
            <a:endParaRPr lang="en-CA" sz="1400"/>
          </a:p>
        </p:txBody>
      </p:sp>
      <p:sp>
        <p:nvSpPr>
          <p:cNvPr id="10" name="TextBox 9"/>
          <p:cNvSpPr txBox="1"/>
          <p:nvPr/>
        </p:nvSpPr>
        <p:spPr>
          <a:xfrm>
            <a:off x="4445587" y="5527626"/>
            <a:ext cx="1539494" cy="368049"/>
          </a:xfrm>
          <a:prstGeom prst="rect">
            <a:avLst/>
          </a:prstGeom>
          <a:noFill/>
        </p:spPr>
        <p:txBody>
          <a:bodyPr wrap="square" rtlCol="0">
            <a:spAutoFit/>
          </a:bodyPr>
          <a:lstStyle/>
          <a:p>
            <a:pPr algn="ctr" defTabSz="585216">
              <a:spcAft>
                <a:spcPts val="600"/>
              </a:spcAft>
            </a:pPr>
            <a:r>
              <a:rPr lang="en-CA" sz="896" kern="1200">
                <a:solidFill>
                  <a:schemeClr val="tx1"/>
                </a:solidFill>
                <a:latin typeface="+mn-lt"/>
                <a:ea typeface="+mn-ea"/>
                <a:cs typeface="+mn-cs"/>
              </a:rPr>
              <a:t>MIKE DEGAGNE, CEO, </a:t>
            </a:r>
            <a:r>
              <a:rPr lang="en-CA" sz="896" kern="1200" err="1">
                <a:solidFill>
                  <a:schemeClr val="tx1"/>
                </a:solidFill>
                <a:latin typeface="+mn-lt"/>
                <a:ea typeface="+mn-ea"/>
                <a:cs typeface="+mn-cs"/>
              </a:rPr>
              <a:t>Indspire</a:t>
            </a:r>
            <a:endParaRPr lang="en-CA" sz="1400"/>
          </a:p>
        </p:txBody>
      </p:sp>
      <p:sp>
        <p:nvSpPr>
          <p:cNvPr id="11" name="TextBox 10"/>
          <p:cNvSpPr txBox="1"/>
          <p:nvPr/>
        </p:nvSpPr>
        <p:spPr>
          <a:xfrm>
            <a:off x="8019523" y="3374268"/>
            <a:ext cx="1260552" cy="505908"/>
          </a:xfrm>
          <a:prstGeom prst="rect">
            <a:avLst/>
          </a:prstGeom>
          <a:noFill/>
        </p:spPr>
        <p:txBody>
          <a:bodyPr wrap="square" rtlCol="0">
            <a:spAutoFit/>
          </a:bodyPr>
          <a:lstStyle/>
          <a:p>
            <a:pPr algn="ctr" defTabSz="585216">
              <a:spcAft>
                <a:spcPts val="600"/>
              </a:spcAft>
            </a:pPr>
            <a:r>
              <a:rPr lang="en-CA" sz="896" kern="1200">
                <a:solidFill>
                  <a:schemeClr val="tx1"/>
                </a:solidFill>
                <a:latin typeface="+mn-lt"/>
                <a:ea typeface="+mn-ea"/>
                <a:cs typeface="+mn-cs"/>
              </a:rPr>
              <a:t>CATHY GALLAGHER-LOUISY, President, CGL Consulting </a:t>
            </a:r>
            <a:endParaRPr lang="en-CA" sz="1400"/>
          </a:p>
        </p:txBody>
      </p:sp>
      <p:sp>
        <p:nvSpPr>
          <p:cNvPr id="17" name="TextBox 16"/>
          <p:cNvSpPr txBox="1"/>
          <p:nvPr/>
        </p:nvSpPr>
        <p:spPr>
          <a:xfrm>
            <a:off x="2423745" y="5426124"/>
            <a:ext cx="1575224" cy="505908"/>
          </a:xfrm>
          <a:prstGeom prst="rect">
            <a:avLst/>
          </a:prstGeom>
          <a:noFill/>
        </p:spPr>
        <p:txBody>
          <a:bodyPr wrap="square" rtlCol="0">
            <a:spAutoFit/>
          </a:bodyPr>
          <a:lstStyle/>
          <a:p>
            <a:pPr algn="ctr" defTabSz="585216">
              <a:spcAft>
                <a:spcPts val="600"/>
              </a:spcAft>
            </a:pPr>
            <a:r>
              <a:rPr lang="en-US" sz="896" kern="1200">
                <a:solidFill>
                  <a:schemeClr val="tx1"/>
                </a:solidFill>
                <a:latin typeface="+mn-lt"/>
                <a:ea typeface="+mn-ea"/>
                <a:cs typeface="+mn-cs"/>
              </a:rPr>
              <a:t>PRABH BANGA, Vice-President, Sustainability, AECON Group Inc.</a:t>
            </a:r>
            <a:endParaRPr lang="en-CA" sz="14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589" y="4093827"/>
            <a:ext cx="1325757" cy="1325757"/>
          </a:xfrm>
          <a:prstGeom prst="rect">
            <a:avLst/>
          </a:prstGeom>
        </p:spPr>
      </p:pic>
      <p:pic>
        <p:nvPicPr>
          <p:cNvPr id="4" name="Picture 3">
            <a:extLst>
              <a:ext uri="{FF2B5EF4-FFF2-40B4-BE49-F238E27FC236}">
                <a16:creationId xmlns:a16="http://schemas.microsoft.com/office/drawing/2014/main" id="{43315464-2F7F-484F-82B0-D445F95660B9}"/>
              </a:ext>
            </a:extLst>
          </p:cNvPr>
          <p:cNvPicPr>
            <a:picLocks noChangeAspect="1"/>
          </p:cNvPicPr>
          <p:nvPr/>
        </p:nvPicPr>
        <p:blipFill>
          <a:blip r:embed="rId5"/>
          <a:stretch>
            <a:fillRect/>
          </a:stretch>
        </p:blipFill>
        <p:spPr>
          <a:xfrm>
            <a:off x="2168830" y="6214588"/>
            <a:ext cx="7854340" cy="164904"/>
          </a:xfrm>
          <a:prstGeom prst="rect">
            <a:avLst/>
          </a:prstGeom>
        </p:spPr>
      </p:pic>
      <p:pic>
        <p:nvPicPr>
          <p:cNvPr id="2" name="Picture 1">
            <a:extLst>
              <a:ext uri="{FF2B5EF4-FFF2-40B4-BE49-F238E27FC236}">
                <a16:creationId xmlns:a16="http://schemas.microsoft.com/office/drawing/2014/main" id="{A4555689-F616-45A3-A521-0DA1730675FD}"/>
              </a:ext>
            </a:extLst>
          </p:cNvPr>
          <p:cNvPicPr>
            <a:picLocks noChangeAspect="1"/>
          </p:cNvPicPr>
          <p:nvPr/>
        </p:nvPicPr>
        <p:blipFill rotWithShape="1">
          <a:blip r:embed="rId6"/>
          <a:srcRect b="8406"/>
          <a:stretch/>
        </p:blipFill>
        <p:spPr>
          <a:xfrm>
            <a:off x="4408165" y="1844578"/>
            <a:ext cx="1320099" cy="1352765"/>
          </a:xfrm>
          <a:prstGeom prst="rect">
            <a:avLst/>
          </a:prstGeom>
        </p:spPr>
      </p:pic>
      <p:sp>
        <p:nvSpPr>
          <p:cNvPr id="13" name="TextBox 12">
            <a:extLst>
              <a:ext uri="{FF2B5EF4-FFF2-40B4-BE49-F238E27FC236}">
                <a16:creationId xmlns:a16="http://schemas.microsoft.com/office/drawing/2014/main" id="{34FE644C-1BF7-4354-9495-17E97D520CC5}"/>
              </a:ext>
            </a:extLst>
          </p:cNvPr>
          <p:cNvSpPr txBox="1"/>
          <p:nvPr/>
        </p:nvSpPr>
        <p:spPr>
          <a:xfrm>
            <a:off x="8113822" y="5432027"/>
            <a:ext cx="1447848" cy="643766"/>
          </a:xfrm>
          <a:prstGeom prst="rect">
            <a:avLst/>
          </a:prstGeom>
          <a:noFill/>
        </p:spPr>
        <p:txBody>
          <a:bodyPr wrap="square" rtlCol="0">
            <a:spAutoFit/>
          </a:bodyPr>
          <a:lstStyle/>
          <a:p>
            <a:pPr algn="ctr" defTabSz="585216">
              <a:spcAft>
                <a:spcPts val="600"/>
              </a:spcAft>
            </a:pPr>
            <a:r>
              <a:rPr lang="en-US" sz="896" kern="1200">
                <a:solidFill>
                  <a:schemeClr val="tx1"/>
                </a:solidFill>
                <a:latin typeface="+mn-lt"/>
                <a:ea typeface="+mn-ea"/>
                <a:cs typeface="+mn-cs"/>
              </a:rPr>
              <a:t>Dr. RAYMOND PAQUIN, Professor, Concordia University - John Molson School of Business</a:t>
            </a:r>
            <a:endParaRPr lang="en-CA" sz="1400"/>
          </a:p>
        </p:txBody>
      </p:sp>
      <p:sp>
        <p:nvSpPr>
          <p:cNvPr id="18" name="TextBox 17">
            <a:extLst>
              <a:ext uri="{FF2B5EF4-FFF2-40B4-BE49-F238E27FC236}">
                <a16:creationId xmlns:a16="http://schemas.microsoft.com/office/drawing/2014/main" id="{CF503973-7BA7-4855-827A-06BC967E9B8C}"/>
              </a:ext>
            </a:extLst>
          </p:cNvPr>
          <p:cNvSpPr txBox="1"/>
          <p:nvPr/>
        </p:nvSpPr>
        <p:spPr>
          <a:xfrm>
            <a:off x="6232942" y="3290808"/>
            <a:ext cx="1341416" cy="368049"/>
          </a:xfrm>
          <a:prstGeom prst="rect">
            <a:avLst/>
          </a:prstGeom>
          <a:noFill/>
        </p:spPr>
        <p:txBody>
          <a:bodyPr wrap="square" rtlCol="0">
            <a:spAutoFit/>
          </a:bodyPr>
          <a:lstStyle/>
          <a:p>
            <a:pPr algn="ctr" defTabSz="585216">
              <a:spcAft>
                <a:spcPts val="600"/>
              </a:spcAft>
            </a:pPr>
            <a:r>
              <a:rPr lang="it-IT" sz="896" kern="1200">
                <a:solidFill>
                  <a:schemeClr val="tx1"/>
                </a:solidFill>
                <a:latin typeface="+mn-lt"/>
                <a:ea typeface="+mn-ea"/>
                <a:cs typeface="+mn-cs"/>
              </a:rPr>
              <a:t>NEIL SAINANI, Principal, NSG Assoc.</a:t>
            </a:r>
            <a:endParaRPr lang="en-CA" sz="1400"/>
          </a:p>
        </p:txBody>
      </p:sp>
      <p:pic>
        <p:nvPicPr>
          <p:cNvPr id="12" name="Picture 11" descr="A person with a beard smiling&#10;&#10;Description automatically generated with medium confidence">
            <a:extLst>
              <a:ext uri="{FF2B5EF4-FFF2-40B4-BE49-F238E27FC236}">
                <a16:creationId xmlns:a16="http://schemas.microsoft.com/office/drawing/2014/main" id="{003F1F3F-87DC-2E58-5FDF-D08B36846332}"/>
              </a:ext>
            </a:extLst>
          </p:cNvPr>
          <p:cNvPicPr>
            <a:picLocks noChangeAspect="1"/>
          </p:cNvPicPr>
          <p:nvPr/>
        </p:nvPicPr>
        <p:blipFill>
          <a:blip r:embed="rId7"/>
          <a:stretch>
            <a:fillRect/>
          </a:stretch>
        </p:blipFill>
        <p:spPr>
          <a:xfrm>
            <a:off x="2569915" y="1848715"/>
            <a:ext cx="1325757" cy="1325757"/>
          </a:xfrm>
          <a:prstGeom prst="rect">
            <a:avLst/>
          </a:prstGeom>
        </p:spPr>
      </p:pic>
      <p:pic>
        <p:nvPicPr>
          <p:cNvPr id="6" name="Picture 5" descr="A person wearing glasses and a suit&#10;&#10;Description automatically generated">
            <a:extLst>
              <a:ext uri="{FF2B5EF4-FFF2-40B4-BE49-F238E27FC236}">
                <a16:creationId xmlns:a16="http://schemas.microsoft.com/office/drawing/2014/main" id="{50EB3CA0-CAF1-4672-95F2-4A94DC126469}"/>
              </a:ext>
            </a:extLst>
          </p:cNvPr>
          <p:cNvPicPr>
            <a:picLocks noChangeAspect="1"/>
          </p:cNvPicPr>
          <p:nvPr/>
        </p:nvPicPr>
        <p:blipFill>
          <a:blip r:embed="rId8"/>
          <a:stretch>
            <a:fillRect/>
          </a:stretch>
        </p:blipFill>
        <p:spPr>
          <a:xfrm>
            <a:off x="8057853" y="4069501"/>
            <a:ext cx="1320098" cy="1320098"/>
          </a:xfrm>
          <a:prstGeom prst="rect">
            <a:avLst/>
          </a:prstGeom>
        </p:spPr>
      </p:pic>
      <p:pic>
        <p:nvPicPr>
          <p:cNvPr id="20" name="Picture 19" descr="A person with glasses and a goatee&#10;&#10;Description automatically generated">
            <a:extLst>
              <a:ext uri="{FF2B5EF4-FFF2-40B4-BE49-F238E27FC236}">
                <a16:creationId xmlns:a16="http://schemas.microsoft.com/office/drawing/2014/main" id="{9AB51BC6-8DB6-F747-7E80-3A2B818AAC89}"/>
              </a:ext>
            </a:extLst>
          </p:cNvPr>
          <p:cNvPicPr>
            <a:picLocks noChangeAspect="1"/>
          </p:cNvPicPr>
          <p:nvPr/>
        </p:nvPicPr>
        <p:blipFill>
          <a:blip r:embed="rId9"/>
          <a:stretch>
            <a:fillRect/>
          </a:stretch>
        </p:blipFill>
        <p:spPr>
          <a:xfrm>
            <a:off x="6240756" y="1871953"/>
            <a:ext cx="1320099" cy="1320099"/>
          </a:xfrm>
          <a:prstGeom prst="rect">
            <a:avLst/>
          </a:prstGeom>
        </p:spPr>
      </p:pic>
      <p:pic>
        <p:nvPicPr>
          <p:cNvPr id="24" name="Picture 23" descr="A person smiling at camera&#10;&#10;Description automatically generated">
            <a:extLst>
              <a:ext uri="{FF2B5EF4-FFF2-40B4-BE49-F238E27FC236}">
                <a16:creationId xmlns:a16="http://schemas.microsoft.com/office/drawing/2014/main" id="{9391E25A-FD6E-7133-AB38-5D2E281F8B88}"/>
              </a:ext>
            </a:extLst>
          </p:cNvPr>
          <p:cNvPicPr>
            <a:picLocks noChangeAspect="1"/>
          </p:cNvPicPr>
          <p:nvPr/>
        </p:nvPicPr>
        <p:blipFill>
          <a:blip r:embed="rId10"/>
          <a:stretch>
            <a:fillRect/>
          </a:stretch>
        </p:blipFill>
        <p:spPr>
          <a:xfrm>
            <a:off x="2597736" y="4125719"/>
            <a:ext cx="1263880" cy="1263880"/>
          </a:xfrm>
          <a:prstGeom prst="rect">
            <a:avLst/>
          </a:prstGeom>
        </p:spPr>
      </p:pic>
      <p:pic>
        <p:nvPicPr>
          <p:cNvPr id="26" name="Picture 25" descr="A person in a suit and tie&#10;&#10;Description automatically generated">
            <a:extLst>
              <a:ext uri="{FF2B5EF4-FFF2-40B4-BE49-F238E27FC236}">
                <a16:creationId xmlns:a16="http://schemas.microsoft.com/office/drawing/2014/main" id="{53ADD158-E9C0-34A9-F457-9A487CB5F248}"/>
              </a:ext>
            </a:extLst>
          </p:cNvPr>
          <p:cNvPicPr>
            <a:picLocks noChangeAspect="1"/>
          </p:cNvPicPr>
          <p:nvPr/>
        </p:nvPicPr>
        <p:blipFill>
          <a:blip r:embed="rId11"/>
          <a:stretch>
            <a:fillRect/>
          </a:stretch>
        </p:blipFill>
        <p:spPr>
          <a:xfrm>
            <a:off x="4543948" y="4086492"/>
            <a:ext cx="1441134" cy="1441134"/>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3EEB3EF1-DCEC-A099-9FC8-A08A17B0C709}"/>
              </a:ext>
            </a:extLst>
          </p:cNvPr>
          <p:cNvPicPr>
            <a:picLocks noChangeAspect="1"/>
          </p:cNvPicPr>
          <p:nvPr/>
        </p:nvPicPr>
        <p:blipFill>
          <a:blip r:embed="rId12"/>
          <a:stretch>
            <a:fillRect/>
          </a:stretch>
        </p:blipFill>
        <p:spPr>
          <a:xfrm>
            <a:off x="343259" y="2221972"/>
            <a:ext cx="1905000" cy="1905000"/>
          </a:xfrm>
          <a:prstGeom prst="rect">
            <a:avLst/>
          </a:prstGeom>
        </p:spPr>
      </p:pic>
      <p:sp>
        <p:nvSpPr>
          <p:cNvPr id="14" name="TextBox 13">
            <a:extLst>
              <a:ext uri="{FF2B5EF4-FFF2-40B4-BE49-F238E27FC236}">
                <a16:creationId xmlns:a16="http://schemas.microsoft.com/office/drawing/2014/main" id="{25B66511-43CD-9876-7859-07D55FDC57F8}"/>
              </a:ext>
            </a:extLst>
          </p:cNvPr>
          <p:cNvSpPr txBox="1"/>
          <p:nvPr/>
        </p:nvSpPr>
        <p:spPr>
          <a:xfrm>
            <a:off x="343259" y="4351796"/>
            <a:ext cx="1905000" cy="1200329"/>
          </a:xfrm>
          <a:prstGeom prst="rect">
            <a:avLst/>
          </a:prstGeom>
          <a:noFill/>
        </p:spPr>
        <p:txBody>
          <a:bodyPr wrap="square" rtlCol="0">
            <a:spAutoFit/>
          </a:bodyPr>
          <a:lstStyle/>
          <a:p>
            <a:pPr algn="ctr"/>
            <a:r>
              <a:rPr lang="en-US" dirty="0"/>
              <a:t>Dr. Bob Willard, </a:t>
            </a:r>
          </a:p>
          <a:p>
            <a:pPr algn="ctr"/>
            <a:r>
              <a:rPr lang="en-US" dirty="0"/>
              <a:t>Ex. IBM, Author, </a:t>
            </a:r>
          </a:p>
          <a:p>
            <a:pPr algn="ctr"/>
            <a:r>
              <a:rPr lang="en-US" dirty="0"/>
              <a:t>Consultant, Changemaker</a:t>
            </a:r>
            <a:endParaRPr lang="en-CA" dirty="0"/>
          </a:p>
        </p:txBody>
      </p:sp>
      <p:pic>
        <p:nvPicPr>
          <p:cNvPr id="21" name="Picture 20">
            <a:extLst>
              <a:ext uri="{FF2B5EF4-FFF2-40B4-BE49-F238E27FC236}">
                <a16:creationId xmlns:a16="http://schemas.microsoft.com/office/drawing/2014/main" id="{41C66603-DFB4-FC65-373E-3F6730801021}"/>
              </a:ext>
            </a:extLst>
          </p:cNvPr>
          <p:cNvPicPr>
            <a:picLocks noChangeAspect="1"/>
          </p:cNvPicPr>
          <p:nvPr/>
        </p:nvPicPr>
        <p:blipFill>
          <a:blip r:embed="rId13"/>
          <a:stretch>
            <a:fillRect/>
          </a:stretch>
        </p:blipFill>
        <p:spPr>
          <a:xfrm>
            <a:off x="9619819" y="1607916"/>
            <a:ext cx="2255806" cy="3199143"/>
          </a:xfrm>
          <a:prstGeom prst="rect">
            <a:avLst/>
          </a:prstGeom>
        </p:spPr>
      </p:pic>
      <p:sp>
        <p:nvSpPr>
          <p:cNvPr id="22" name="TextBox 21">
            <a:extLst>
              <a:ext uri="{FF2B5EF4-FFF2-40B4-BE49-F238E27FC236}">
                <a16:creationId xmlns:a16="http://schemas.microsoft.com/office/drawing/2014/main" id="{3DABCAA7-2D47-6FEA-4E98-8197104A9263}"/>
              </a:ext>
            </a:extLst>
          </p:cNvPr>
          <p:cNvSpPr txBox="1"/>
          <p:nvPr/>
        </p:nvSpPr>
        <p:spPr>
          <a:xfrm>
            <a:off x="9888573" y="4893418"/>
            <a:ext cx="1975826" cy="1077218"/>
          </a:xfrm>
          <a:prstGeom prst="rect">
            <a:avLst/>
          </a:prstGeom>
          <a:noFill/>
        </p:spPr>
        <p:txBody>
          <a:bodyPr wrap="square" rtlCol="0">
            <a:spAutoFit/>
          </a:bodyPr>
          <a:lstStyle/>
          <a:p>
            <a:pPr algn="ctr"/>
            <a:r>
              <a:rPr lang="en-US" sz="1600" dirty="0"/>
              <a:t>Wes Gee, Chief Sustainability Officer and Co-Founder, the Works Design</a:t>
            </a:r>
            <a:endParaRPr lang="en-CA" sz="1600" dirty="0"/>
          </a:p>
        </p:txBody>
      </p:sp>
    </p:spTree>
    <p:extLst>
      <p:ext uri="{BB962C8B-B14F-4D97-AF65-F5344CB8AC3E}">
        <p14:creationId xmlns:p14="http://schemas.microsoft.com/office/powerpoint/2010/main" val="4865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0310" y="99760"/>
            <a:ext cx="10993822" cy="1325563"/>
          </a:xfrm>
        </p:spPr>
        <p:txBody>
          <a:bodyPr anchor="ctr">
            <a:normAutofit/>
          </a:bodyPr>
          <a:lstStyle/>
          <a:p>
            <a:r>
              <a:rPr lang="en-US" dirty="0"/>
              <a:t>Tackle a Company Business Challenge</a:t>
            </a:r>
            <a:endParaRPr lang="en-CA" dirty="0"/>
          </a:p>
        </p:txBody>
      </p:sp>
      <p:sp>
        <p:nvSpPr>
          <p:cNvPr id="7" name="Content Placeholder 6"/>
          <p:cNvSpPr>
            <a:spLocks noGrp="1"/>
          </p:cNvSpPr>
          <p:nvPr>
            <p:ph sz="half" idx="1"/>
          </p:nvPr>
        </p:nvSpPr>
        <p:spPr>
          <a:xfrm>
            <a:off x="650310" y="1449758"/>
            <a:ext cx="5553720" cy="5026198"/>
          </a:xfrm>
        </p:spPr>
        <p:txBody>
          <a:bodyPr>
            <a:noAutofit/>
          </a:bodyPr>
          <a:lstStyle/>
          <a:p>
            <a:pPr marL="0" indent="0">
              <a:buNone/>
            </a:pPr>
            <a:r>
              <a:rPr lang="en-CA" sz="2000" dirty="0"/>
              <a:t>Participants in the Program have completed the following Mentored Capstone Projects - </a:t>
            </a:r>
          </a:p>
          <a:p>
            <a:r>
              <a:rPr lang="en-CA" sz="2000" dirty="0"/>
              <a:t>Complete a Materiality Assessment of your Organization</a:t>
            </a:r>
          </a:p>
          <a:p>
            <a:r>
              <a:rPr lang="en-CA" sz="2000" dirty="0"/>
              <a:t>Develop an ESG/Sustainability Strategy or Report</a:t>
            </a:r>
          </a:p>
          <a:p>
            <a:r>
              <a:rPr lang="en-CA" sz="2000" dirty="0"/>
              <a:t>Create a Rubric to evaluate Net Zero in Asset Management Firms</a:t>
            </a:r>
          </a:p>
          <a:p>
            <a:r>
              <a:rPr lang="en-US" sz="2000" dirty="0"/>
              <a:t>Implement Circularity</a:t>
            </a:r>
          </a:p>
          <a:p>
            <a:r>
              <a:rPr lang="en-US" sz="2000" dirty="0"/>
              <a:t>Leverage Risk Data to enable effective Communication of ESG</a:t>
            </a:r>
          </a:p>
          <a:p>
            <a:r>
              <a:rPr lang="en-US" sz="2000" dirty="0"/>
              <a:t>Evaluate Climate Risk and Resilience Management </a:t>
            </a:r>
            <a:endParaRPr lang="en-CA" sz="2000" dirty="0"/>
          </a:p>
          <a:p>
            <a:r>
              <a:rPr lang="en-CA" sz="2000" dirty="0"/>
              <a:t>Embed Diversity, Equity &amp; Inclusion Strategies</a:t>
            </a:r>
          </a:p>
        </p:txBody>
      </p:sp>
      <p:pic>
        <p:nvPicPr>
          <p:cNvPr id="3" name="Picture 2" descr="A person in a suit leaning on a railing&#10;&#10;AI-generated content may be incorrect.">
            <a:extLst>
              <a:ext uri="{FF2B5EF4-FFF2-40B4-BE49-F238E27FC236}">
                <a16:creationId xmlns:a16="http://schemas.microsoft.com/office/drawing/2014/main" id="{0E24326A-5352-A1DA-BD20-D493E3490E47}"/>
              </a:ext>
            </a:extLst>
          </p:cNvPr>
          <p:cNvPicPr>
            <a:picLocks noChangeAspect="1"/>
          </p:cNvPicPr>
          <p:nvPr/>
        </p:nvPicPr>
        <p:blipFill>
          <a:blip r:embed="rId3"/>
          <a:srcRect b="16023"/>
          <a:stretch/>
        </p:blipFill>
        <p:spPr>
          <a:xfrm>
            <a:off x="6611655" y="1253331"/>
            <a:ext cx="4928993" cy="4139207"/>
          </a:xfrm>
          <a:prstGeom prst="rect">
            <a:avLst/>
          </a:prstGeom>
          <a:noFill/>
        </p:spPr>
      </p:pic>
      <p:pic>
        <p:nvPicPr>
          <p:cNvPr id="6" name="Picture 5">
            <a:extLst>
              <a:ext uri="{FF2B5EF4-FFF2-40B4-BE49-F238E27FC236}">
                <a16:creationId xmlns:a16="http://schemas.microsoft.com/office/drawing/2014/main" id="{C748A7F8-1EE3-4565-BDC1-46E91855EC7B}"/>
              </a:ext>
            </a:extLst>
          </p:cNvPr>
          <p:cNvPicPr>
            <a:picLocks noChangeAspect="1"/>
          </p:cNvPicPr>
          <p:nvPr/>
        </p:nvPicPr>
        <p:blipFill>
          <a:blip r:embed="rId4"/>
          <a:stretch>
            <a:fillRect/>
          </a:stretch>
        </p:blipFill>
        <p:spPr>
          <a:xfrm>
            <a:off x="1" y="6602025"/>
            <a:ext cx="12192000" cy="255975"/>
          </a:xfrm>
          <a:prstGeom prst="rect">
            <a:avLst/>
          </a:prstGeom>
        </p:spPr>
      </p:pic>
      <p:sp>
        <p:nvSpPr>
          <p:cNvPr id="4" name="TextBox 3">
            <a:extLst>
              <a:ext uri="{FF2B5EF4-FFF2-40B4-BE49-F238E27FC236}">
                <a16:creationId xmlns:a16="http://schemas.microsoft.com/office/drawing/2014/main" id="{FAD3D754-6B73-EA74-117E-EE92BF0290E1}"/>
              </a:ext>
            </a:extLst>
          </p:cNvPr>
          <p:cNvSpPr txBox="1"/>
          <p:nvPr/>
        </p:nvSpPr>
        <p:spPr>
          <a:xfrm>
            <a:off x="6611655" y="5377262"/>
            <a:ext cx="5181600" cy="1200329"/>
          </a:xfrm>
          <a:prstGeom prst="rect">
            <a:avLst/>
          </a:prstGeom>
          <a:noFill/>
        </p:spPr>
        <p:txBody>
          <a:bodyPr wrap="square" rtlCol="0">
            <a:spAutoFit/>
          </a:bodyPr>
          <a:lstStyle/>
          <a:p>
            <a:pPr algn="ctr"/>
            <a:r>
              <a:rPr lang="en-US" b="1" dirty="0">
                <a:solidFill>
                  <a:srgbClr val="313131"/>
                </a:solidFill>
              </a:rPr>
              <a:t>Catherine Meade, Vice President – Community, Sustainability &amp; Social Responsibility, OLG</a:t>
            </a:r>
          </a:p>
          <a:p>
            <a:pPr algn="ctr"/>
            <a:endParaRPr lang="en-US" b="1" dirty="0">
              <a:solidFill>
                <a:srgbClr val="313131"/>
              </a:solidFill>
            </a:endParaRPr>
          </a:p>
          <a:p>
            <a:pPr algn="ctr"/>
            <a:r>
              <a:rPr lang="en-US" b="1" dirty="0">
                <a:solidFill>
                  <a:srgbClr val="313131"/>
                </a:solidFill>
              </a:rPr>
              <a:t>CAPSTONE – OLG Sustainability Strategy</a:t>
            </a:r>
            <a:endParaRPr lang="en-CA" b="1" dirty="0">
              <a:solidFill>
                <a:srgbClr val="313131"/>
              </a:solidFill>
            </a:endParaRPr>
          </a:p>
        </p:txBody>
      </p:sp>
    </p:spTree>
    <p:extLst>
      <p:ext uri="{BB962C8B-B14F-4D97-AF65-F5344CB8AC3E}">
        <p14:creationId xmlns:p14="http://schemas.microsoft.com/office/powerpoint/2010/main" val="2923560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856" y="135257"/>
            <a:ext cx="8785868" cy="1183511"/>
          </a:xfrm>
        </p:spPr>
        <p:txBody>
          <a:bodyPr anchor="b">
            <a:noAutofit/>
          </a:bodyPr>
          <a:lstStyle/>
          <a:p>
            <a:r>
              <a:rPr lang="en-US" sz="4400" dirty="0"/>
              <a:t>Complete a Practical, </a:t>
            </a:r>
            <a:r>
              <a:rPr lang="en-US" sz="4400" u="sng" dirty="0"/>
              <a:t>Mentored</a:t>
            </a:r>
            <a:r>
              <a:rPr lang="en-US" sz="4400" dirty="0"/>
              <a:t> Capstone Project</a:t>
            </a:r>
            <a:endParaRPr lang="en-CA" sz="4400" dirty="0"/>
          </a:p>
        </p:txBody>
      </p:sp>
      <p:pic>
        <p:nvPicPr>
          <p:cNvPr id="10" name="Picture 9" descr="A person with long hair&#10;&#10;Description automatically generated with medium confidence">
            <a:extLst>
              <a:ext uri="{FF2B5EF4-FFF2-40B4-BE49-F238E27FC236}">
                <a16:creationId xmlns:a16="http://schemas.microsoft.com/office/drawing/2014/main" id="{CFE03798-A1C1-CA9D-D01E-DC9DA2837663}"/>
              </a:ext>
            </a:extLst>
          </p:cNvPr>
          <p:cNvPicPr>
            <a:picLocks noChangeAspect="1"/>
          </p:cNvPicPr>
          <p:nvPr/>
        </p:nvPicPr>
        <p:blipFill>
          <a:blip r:embed="rId3"/>
          <a:stretch>
            <a:fillRect/>
          </a:stretch>
        </p:blipFill>
        <p:spPr>
          <a:xfrm>
            <a:off x="5254906" y="2974710"/>
            <a:ext cx="3403700" cy="3403700"/>
          </a:xfrm>
          <a:prstGeom prst="rect">
            <a:avLst/>
          </a:prstGeom>
          <a:ln>
            <a:noFill/>
          </a:ln>
          <a:effectLst>
            <a:outerShdw blurRad="292100" dist="139700" dir="2700000" algn="tl" rotWithShape="0">
              <a:srgbClr val="333333">
                <a:alpha val="65000"/>
              </a:srgbClr>
            </a:outerShdw>
          </a:effectLst>
        </p:spPr>
      </p:pic>
      <p:sp>
        <p:nvSpPr>
          <p:cNvPr id="7" name="Content Placeholder 6"/>
          <p:cNvSpPr>
            <a:spLocks noGrp="1"/>
          </p:cNvSpPr>
          <p:nvPr>
            <p:ph type="body" sz="half" idx="2"/>
          </p:nvPr>
        </p:nvSpPr>
        <p:spPr>
          <a:xfrm>
            <a:off x="392856" y="1449868"/>
            <a:ext cx="4775199" cy="5283573"/>
          </a:xfrm>
        </p:spPr>
        <p:txBody>
          <a:bodyPr>
            <a:noAutofit/>
          </a:bodyPr>
          <a:lstStyle/>
          <a:p>
            <a:r>
              <a:rPr lang="en-CA" sz="2400" dirty="0"/>
              <a:t>Your topic is specific to your organization, here are a few of the past topics:</a:t>
            </a:r>
          </a:p>
          <a:p>
            <a:endParaRPr lang="en-CA" sz="2400" dirty="0"/>
          </a:p>
          <a:p>
            <a:pPr marL="285750" indent="-285750">
              <a:buFont typeface="Arial" panose="020B0604020202020204" pitchFamily="34" charset="0"/>
              <a:buChar char="•"/>
            </a:pPr>
            <a:r>
              <a:rPr lang="en-US" sz="2000" dirty="0"/>
              <a:t>Creating a sustainability/ESG report</a:t>
            </a:r>
          </a:p>
          <a:p>
            <a:pPr marL="285750" indent="-285750">
              <a:buFont typeface="Arial" panose="020B0604020202020204" pitchFamily="34" charset="0"/>
              <a:buChar char="•"/>
            </a:pPr>
            <a:r>
              <a:rPr lang="en-CA" sz="2000" dirty="0"/>
              <a:t>GHG Scope 3 Footprint Tool</a:t>
            </a:r>
          </a:p>
          <a:p>
            <a:pPr marL="285750" indent="-285750">
              <a:buFont typeface="Arial" panose="020B0604020202020204" pitchFamily="34" charset="0"/>
              <a:buChar char="•"/>
            </a:pPr>
            <a:r>
              <a:rPr lang="en-CA" sz="2000" dirty="0"/>
              <a:t>Inclusion Internship Program</a:t>
            </a:r>
          </a:p>
          <a:p>
            <a:pPr marL="285750" indent="-285750">
              <a:buFont typeface="Arial" panose="020B0604020202020204" pitchFamily="34" charset="0"/>
              <a:buChar char="•"/>
            </a:pPr>
            <a:r>
              <a:rPr lang="en-CA" sz="2000" dirty="0"/>
              <a:t>Sustainability/ESG Strategy</a:t>
            </a:r>
          </a:p>
          <a:p>
            <a:pPr marL="285750" indent="-285750">
              <a:buFont typeface="Arial" panose="020B0604020202020204" pitchFamily="34" charset="0"/>
              <a:buChar char="•"/>
            </a:pPr>
            <a:r>
              <a:rPr lang="en-US" sz="2000" dirty="0"/>
              <a:t>Truth &amp; Reconciliation Plan</a:t>
            </a:r>
          </a:p>
          <a:p>
            <a:pPr marL="285750" indent="-285750">
              <a:buFont typeface="Arial" panose="020B0604020202020204" pitchFamily="34" charset="0"/>
              <a:buChar char="•"/>
            </a:pPr>
            <a:r>
              <a:rPr lang="en-CA" sz="2000" dirty="0"/>
              <a:t>Diversity, Equity &amp; Inclusion Strategy </a:t>
            </a:r>
          </a:p>
          <a:p>
            <a:pPr marL="285750" indent="-285750">
              <a:buFont typeface="Arial" panose="020B0604020202020204" pitchFamily="34" charset="0"/>
              <a:buChar char="•"/>
            </a:pPr>
            <a:r>
              <a:rPr lang="en-CA" sz="2000" dirty="0"/>
              <a:t>Community Investment Strategy</a:t>
            </a:r>
          </a:p>
        </p:txBody>
      </p:sp>
      <p:pic>
        <p:nvPicPr>
          <p:cNvPr id="3" name="Picture 2">
            <a:extLst>
              <a:ext uri="{FF2B5EF4-FFF2-40B4-BE49-F238E27FC236}">
                <a16:creationId xmlns:a16="http://schemas.microsoft.com/office/drawing/2014/main" id="{450BBDB4-2BF1-48B0-8C84-6B504F09161D}"/>
              </a:ext>
            </a:extLst>
          </p:cNvPr>
          <p:cNvPicPr>
            <a:picLocks noChangeAspect="1"/>
          </p:cNvPicPr>
          <p:nvPr/>
        </p:nvPicPr>
        <p:blipFill>
          <a:blip r:embed="rId4"/>
          <a:stretch>
            <a:fillRect/>
          </a:stretch>
        </p:blipFill>
        <p:spPr>
          <a:xfrm>
            <a:off x="0" y="6602025"/>
            <a:ext cx="12192000" cy="255975"/>
          </a:xfrm>
          <a:prstGeom prst="rect">
            <a:avLst/>
          </a:prstGeom>
        </p:spPr>
      </p:pic>
      <p:sp>
        <p:nvSpPr>
          <p:cNvPr id="11" name="Speech Bubble: Oval 10">
            <a:extLst>
              <a:ext uri="{FF2B5EF4-FFF2-40B4-BE49-F238E27FC236}">
                <a16:creationId xmlns:a16="http://schemas.microsoft.com/office/drawing/2014/main" id="{C0E9F4BC-C6DC-B684-56B1-EBB01ED9358B}"/>
              </a:ext>
            </a:extLst>
          </p:cNvPr>
          <p:cNvSpPr/>
          <p:nvPr/>
        </p:nvSpPr>
        <p:spPr>
          <a:xfrm>
            <a:off x="7710432" y="364121"/>
            <a:ext cx="4775200" cy="4573547"/>
          </a:xfrm>
          <a:prstGeom prst="wedgeEllipseCallout">
            <a:avLst>
              <a:gd name="adj1" fmla="val -42002"/>
              <a:gd name="adj2" fmla="val 399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"For my Capstone Project, I developed the </a:t>
            </a:r>
            <a:r>
              <a:rPr lang="en-US" sz="2000" b="1" i="1" u="sng" dirty="0"/>
              <a:t>'Case for a Pardons Ecosystem</a:t>
            </a:r>
            <a:r>
              <a:rPr lang="en-US" sz="2000" i="1" dirty="0"/>
              <a:t>' to address the crippling systemic barriers to success, which previously incarcerated Black youth face."</a:t>
            </a:r>
            <a:r>
              <a:rPr lang="en-US" sz="2000" dirty="0"/>
              <a:t> Kate Gardner, Manager, Strategic Communications, Loyalist College &amp; Co-Founder </a:t>
            </a:r>
            <a:r>
              <a:rPr lang="en-US" sz="2000" dirty="0" err="1"/>
              <a:t>myRESET</a:t>
            </a:r>
            <a:endParaRPr lang="en-CA" sz="2000" dirty="0"/>
          </a:p>
        </p:txBody>
      </p:sp>
    </p:spTree>
    <p:extLst>
      <p:ext uri="{BB962C8B-B14F-4D97-AF65-F5344CB8AC3E}">
        <p14:creationId xmlns:p14="http://schemas.microsoft.com/office/powerpoint/2010/main" val="249993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250"/>
                                        <p:tgtEl>
                                          <p:spTgt spid="7">
                                            <p:txEl>
                                              <p:pRg st="4" end="4"/>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fade">
                                      <p:cBhvr>
                                        <p:cTn id="11" dur="1250"/>
                                        <p:tgtEl>
                                          <p:spTgt spid="7">
                                            <p:txEl>
                                              <p:pRg st="3" end="3"/>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250"/>
                                        <p:tgtEl>
                                          <p:spTgt spid="7">
                                            <p:txEl>
                                              <p:pRg st="2" end="2"/>
                                            </p:txEl>
                                          </p:spTgt>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250"/>
                                        <p:tgtEl>
                                          <p:spTgt spid="7">
                                            <p:txEl>
                                              <p:pRg st="0" end="0"/>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1250"/>
                                        <p:tgtEl>
                                          <p:spTgt spid="7">
                                            <p:txEl>
                                              <p:pRg st="5" end="5"/>
                                            </p:txEl>
                                          </p:spTgt>
                                        </p:tgtEl>
                                      </p:cBhvr>
                                    </p:animEffect>
                                  </p:childTnLst>
                                </p:cTn>
                              </p:par>
                            </p:childTnLst>
                          </p:cTn>
                        </p:par>
                        <p:par>
                          <p:cTn id="24" fill="hold">
                            <p:stCondLst>
                              <p:cond delay="6250"/>
                            </p:stCondLst>
                            <p:childTnLst>
                              <p:par>
                                <p:cTn id="25" presetID="10" presetClass="entr" presetSubtype="0"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1250"/>
                                        <p:tgtEl>
                                          <p:spTgt spid="7">
                                            <p:txEl>
                                              <p:pRg st="6" end="6"/>
                                            </p:txEl>
                                          </p:spTgt>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1250"/>
                                        <p:tgtEl>
                                          <p:spTgt spid="7">
                                            <p:txEl>
                                              <p:pRg st="7" end="7"/>
                                            </p:txEl>
                                          </p:spTgt>
                                        </p:tgtEl>
                                      </p:cBhvr>
                                    </p:animEffect>
                                  </p:childTnLst>
                                </p:cTn>
                              </p:par>
                            </p:childTnLst>
                          </p:cTn>
                        </p:par>
                        <p:par>
                          <p:cTn id="32" fill="hold">
                            <p:stCondLst>
                              <p:cond delay="8750"/>
                            </p:stCondLst>
                            <p:childTnLst>
                              <p:par>
                                <p:cTn id="33" presetID="10" presetClass="entr" presetSubtype="0" fill="hold" nodeType="after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25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248BC-D176-4687-4BC7-38CCE75D0C7C}"/>
              </a:ext>
            </a:extLst>
          </p:cNvPr>
          <p:cNvSpPr>
            <a:spLocks noGrp="1"/>
          </p:cNvSpPr>
          <p:nvPr>
            <p:ph type="title"/>
          </p:nvPr>
        </p:nvSpPr>
        <p:spPr>
          <a:xfrm>
            <a:off x="439837" y="0"/>
            <a:ext cx="11088547" cy="1325563"/>
          </a:xfrm>
        </p:spPr>
        <p:txBody>
          <a:bodyPr/>
          <a:lstStyle/>
          <a:p>
            <a:r>
              <a:rPr lang="en-US" dirty="0"/>
              <a:t>12-month Mentorship Professional Guidance </a:t>
            </a:r>
            <a:endParaRPr lang="en-CA" dirty="0"/>
          </a:p>
        </p:txBody>
      </p:sp>
      <p:sp>
        <p:nvSpPr>
          <p:cNvPr id="6" name="Content Placeholder 5">
            <a:extLst>
              <a:ext uri="{FF2B5EF4-FFF2-40B4-BE49-F238E27FC236}">
                <a16:creationId xmlns:a16="http://schemas.microsoft.com/office/drawing/2014/main" id="{F77BFE63-9D82-09B0-9A47-D692C55EFF8F}"/>
              </a:ext>
            </a:extLst>
          </p:cNvPr>
          <p:cNvSpPr>
            <a:spLocks noGrp="1"/>
          </p:cNvSpPr>
          <p:nvPr>
            <p:ph sz="half" idx="1"/>
          </p:nvPr>
        </p:nvSpPr>
        <p:spPr>
          <a:xfrm>
            <a:off x="439838" y="1151158"/>
            <a:ext cx="5459647" cy="5457986"/>
          </a:xfrm>
        </p:spPr>
        <p:txBody>
          <a:bodyPr>
            <a:noAutofit/>
          </a:bodyPr>
          <a:lstStyle/>
          <a:p>
            <a:pPr marL="0" indent="0">
              <a:buNone/>
            </a:pPr>
            <a:r>
              <a:rPr lang="en-US" sz="2000" dirty="0"/>
              <a:t>Mentors are experienced practitioners that support the Capstone Project:  Mentors include:</a:t>
            </a:r>
          </a:p>
          <a:p>
            <a:r>
              <a:rPr lang="en-US" sz="2000" dirty="0"/>
              <a:t>Michael Torrence, Chief Sustainability Officer, BMO</a:t>
            </a:r>
          </a:p>
          <a:p>
            <a:r>
              <a:rPr lang="en-US" sz="2000" dirty="0"/>
              <a:t>Yvonne Jeffery, VP Sustainability, Vermillion Energy</a:t>
            </a:r>
          </a:p>
          <a:p>
            <a:r>
              <a:rPr lang="en-US" sz="2000" dirty="0"/>
              <a:t>Rachel Gutherie, VP Sustainability EDC</a:t>
            </a:r>
          </a:p>
          <a:p>
            <a:r>
              <a:rPr lang="en-US" sz="2000" dirty="0"/>
              <a:t>Shawna Peddle, Assoc. VP Citizenship, The Co-operators </a:t>
            </a:r>
          </a:p>
          <a:p>
            <a:r>
              <a:rPr lang="en-US" sz="2000" dirty="0"/>
              <a:t>Uzair Jaffer, Director, ESG Reporting and Engagement, Four Seasons Hotels and Resorts</a:t>
            </a:r>
          </a:p>
          <a:p>
            <a:r>
              <a:rPr lang="en-US" sz="2000" dirty="0"/>
              <a:t>Shahin Hirji, Principal - Sustainability and ESG, Optimize Group Inc.</a:t>
            </a:r>
          </a:p>
          <a:p>
            <a:r>
              <a:rPr lang="en-US" sz="2000" dirty="0"/>
              <a:t>Brian Shurman, Senior Manager, Citizen Engagement, RBC</a:t>
            </a:r>
          </a:p>
        </p:txBody>
      </p:sp>
      <p:sp>
        <p:nvSpPr>
          <p:cNvPr id="11" name="TextBox 10">
            <a:extLst>
              <a:ext uri="{FF2B5EF4-FFF2-40B4-BE49-F238E27FC236}">
                <a16:creationId xmlns:a16="http://schemas.microsoft.com/office/drawing/2014/main" id="{98371CCF-6F1D-D04A-1A4A-F87E8025D28D}"/>
              </a:ext>
            </a:extLst>
          </p:cNvPr>
          <p:cNvSpPr txBox="1"/>
          <p:nvPr/>
        </p:nvSpPr>
        <p:spPr>
          <a:xfrm>
            <a:off x="6120400" y="5778147"/>
            <a:ext cx="6071600" cy="646331"/>
          </a:xfrm>
          <a:prstGeom prst="rect">
            <a:avLst/>
          </a:prstGeom>
          <a:noFill/>
        </p:spPr>
        <p:txBody>
          <a:bodyPr wrap="square" rtlCol="0">
            <a:spAutoFit/>
          </a:bodyPr>
          <a:lstStyle/>
          <a:p>
            <a:pPr algn="ctr"/>
            <a:r>
              <a:rPr lang="en-US" dirty="0"/>
              <a:t>Receive recognition through the President’s Capstone Awards</a:t>
            </a:r>
            <a:endParaRPr lang="en-CA" dirty="0"/>
          </a:p>
        </p:txBody>
      </p:sp>
      <p:pic>
        <p:nvPicPr>
          <p:cNvPr id="3" name="Picture 2">
            <a:extLst>
              <a:ext uri="{FF2B5EF4-FFF2-40B4-BE49-F238E27FC236}">
                <a16:creationId xmlns:a16="http://schemas.microsoft.com/office/drawing/2014/main" id="{2120DE3C-7A18-62CD-D3C1-25DF5C55DC61}"/>
              </a:ext>
            </a:extLst>
          </p:cNvPr>
          <p:cNvPicPr>
            <a:picLocks noChangeAspect="1"/>
          </p:cNvPicPr>
          <p:nvPr/>
        </p:nvPicPr>
        <p:blipFill>
          <a:blip r:embed="rId3"/>
          <a:stretch>
            <a:fillRect/>
          </a:stretch>
        </p:blipFill>
        <p:spPr>
          <a:xfrm>
            <a:off x="6120400" y="1218000"/>
            <a:ext cx="6071600" cy="4556141"/>
          </a:xfrm>
          <a:prstGeom prst="rect">
            <a:avLst/>
          </a:prstGeom>
        </p:spPr>
      </p:pic>
    </p:spTree>
    <p:extLst>
      <p:ext uri="{BB962C8B-B14F-4D97-AF65-F5344CB8AC3E}">
        <p14:creationId xmlns:p14="http://schemas.microsoft.com/office/powerpoint/2010/main" val="202552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Theme1">
  <a:themeElements>
    <a:clrScheme name="Custom 3">
      <a:dk1>
        <a:srgbClr val="003B69"/>
      </a:dk1>
      <a:lt1>
        <a:srgbClr val="FFFFFF"/>
      </a:lt1>
      <a:dk2>
        <a:srgbClr val="00539F"/>
      </a:dk2>
      <a:lt2>
        <a:srgbClr val="E1F0F8"/>
      </a:lt2>
      <a:accent1>
        <a:srgbClr val="4472C4"/>
      </a:accent1>
      <a:accent2>
        <a:srgbClr val="8E3016"/>
      </a:accent2>
      <a:accent3>
        <a:srgbClr val="AB811C"/>
      </a:accent3>
      <a:accent4>
        <a:srgbClr val="DDC349"/>
      </a:accent4>
      <a:accent5>
        <a:srgbClr val="E9CF54"/>
      </a:accent5>
      <a:accent6>
        <a:srgbClr val="80BAE5"/>
      </a:accent6>
      <a:hlink>
        <a:srgbClr val="3693CE"/>
      </a:hlink>
      <a:folHlink>
        <a:srgbClr val="B9DAE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ptx" id="{686B91F1-DF11-4493-9BCE-71FFE5505207}" vid="{C333BE2C-E94E-4050-A03D-0C3E7E6DD47C}"/>
    </a:ext>
  </a:extLst>
</a:theme>
</file>

<file path=ppt/theme/theme2.xml><?xml version="1.0" encoding="utf-8"?>
<a:theme xmlns:a="http://schemas.openxmlformats.org/drawingml/2006/main" name="1_Theme1">
  <a:themeElements>
    <a:clrScheme name="Custom 3">
      <a:dk1>
        <a:srgbClr val="003B69"/>
      </a:dk1>
      <a:lt1>
        <a:srgbClr val="FFFFFF"/>
      </a:lt1>
      <a:dk2>
        <a:srgbClr val="00539F"/>
      </a:dk2>
      <a:lt2>
        <a:srgbClr val="E1F0F8"/>
      </a:lt2>
      <a:accent1>
        <a:srgbClr val="4472C4"/>
      </a:accent1>
      <a:accent2>
        <a:srgbClr val="8E3016"/>
      </a:accent2>
      <a:accent3>
        <a:srgbClr val="AB811C"/>
      </a:accent3>
      <a:accent4>
        <a:srgbClr val="DDC349"/>
      </a:accent4>
      <a:accent5>
        <a:srgbClr val="E9CF54"/>
      </a:accent5>
      <a:accent6>
        <a:srgbClr val="80BAE5"/>
      </a:accent6>
      <a:hlink>
        <a:srgbClr val="3693CE"/>
      </a:hlink>
      <a:folHlink>
        <a:srgbClr val="B9DAE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ptx" id="{686B91F1-DF11-4493-9BCE-71FFE5505207}" vid="{C333BE2C-E94E-4050-A03D-0C3E7E6DD4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4892</TotalTime>
  <Words>1322</Words>
  <Application>Microsoft Office PowerPoint</Application>
  <PresentationFormat>Widescreen</PresentationFormat>
  <Paragraphs>181</Paragraphs>
  <Slides>15</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Franklin Gothic Book</vt:lpstr>
      <vt:lpstr>Franklin Gothic Medium</vt:lpstr>
      <vt:lpstr>Theme1</vt:lpstr>
      <vt:lpstr>1_Theme1</vt:lpstr>
      <vt:lpstr>PowerPoint Presentation</vt:lpstr>
      <vt:lpstr>The Business Case </vt:lpstr>
      <vt:lpstr>Program with a Proven 25 Year Track Record</vt:lpstr>
      <vt:lpstr>Recognized, Post-Graduate University Diploma (Dipl. SR&amp;S) &amp; Credential</vt:lpstr>
      <vt:lpstr>Curriculum Evolves with ongoing Changes in Regulations, Standards and Frameworks</vt:lpstr>
      <vt:lpstr>Learn from “Thought-Leader” Practitioner Instructors</vt:lpstr>
      <vt:lpstr>Tackle a Company Business Challenge</vt:lpstr>
      <vt:lpstr>Complete a Practical, Mentored Capstone Project</vt:lpstr>
      <vt:lpstr>12-month Mentorship Professional Guidance </vt:lpstr>
      <vt:lpstr>Participants Fast Track their Sustainability, ESG &amp; Social Impact Competency</vt:lpstr>
      <vt:lpstr>International Changemaker Community</vt:lpstr>
      <vt:lpstr>Blended Delivery supports Work/Education/Life Balance </vt:lpstr>
      <vt:lpstr>Interdisciplinary Approach creates well rounded Sustainability/ESG/Social Impact Leaders</vt:lpstr>
      <vt:lpstr>Learn More: Testimonials and Graduates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Hambly</dc:creator>
  <cp:lastModifiedBy>Kathryn Cooper</cp:lastModifiedBy>
  <cp:revision>110</cp:revision>
  <cp:lastPrinted>2025-02-26T16:07:53Z</cp:lastPrinted>
  <dcterms:created xsi:type="dcterms:W3CDTF">2020-11-06T21:05:36Z</dcterms:created>
  <dcterms:modified xsi:type="dcterms:W3CDTF">2025-04-07T17:37:09Z</dcterms:modified>
</cp:coreProperties>
</file>